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259" r:id="rId5"/>
    <p:sldId id="330" r:id="rId6"/>
    <p:sldId id="322" r:id="rId7"/>
    <p:sldId id="333" r:id="rId8"/>
    <p:sldId id="323" r:id="rId9"/>
    <p:sldId id="319" r:id="rId10"/>
    <p:sldId id="334" r:id="rId11"/>
    <p:sldId id="335" r:id="rId12"/>
    <p:sldId id="339" r:id="rId13"/>
    <p:sldId id="336" r:id="rId14"/>
    <p:sldId id="337" r:id="rId15"/>
    <p:sldId id="340" r:id="rId16"/>
    <p:sldId id="321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3D508B75-1AE7-48EF-9CA5-67CB9A0308E7}">
          <p14:sldIdLst>
            <p14:sldId id="259"/>
            <p14:sldId id="330"/>
          </p14:sldIdLst>
        </p14:section>
        <p14:section name="Intro Problem" id="{DDF0E288-9349-4AB6-8593-6CA6F3C4875D}">
          <p14:sldIdLst>
            <p14:sldId id="322"/>
          </p14:sldIdLst>
        </p14:section>
        <p14:section name="Solution" id="{69423913-9EAD-44DA-A998-7085D5EF8C57}">
          <p14:sldIdLst>
            <p14:sldId id="333"/>
            <p14:sldId id="323"/>
            <p14:sldId id="319"/>
            <p14:sldId id="334"/>
            <p14:sldId id="335"/>
            <p14:sldId id="339"/>
          </p14:sldIdLst>
        </p14:section>
        <p14:section name="Aplication" id="{E64D8069-C75E-45F4-9C5E-5EE1BFD948B5}">
          <p14:sldIdLst>
            <p14:sldId id="336"/>
            <p14:sldId id="337"/>
            <p14:sldId id="340"/>
          </p14:sldIdLst>
        </p14:section>
        <p14:section name="Conclusions" id="{1EAEC841-69D3-45F0-966A-D24CCCC8A30F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1B8C9"/>
    <a:srgbClr val="EE6841"/>
    <a:srgbClr val="000000"/>
    <a:srgbClr val="0076C2"/>
    <a:srgbClr val="0066A2"/>
    <a:srgbClr val="6CC24A"/>
    <a:srgbClr val="009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Fuertes Fuertes Guadarrama" userId="S::jfuertes@tudelft.nl::7c5b09eb-a14a-41ad-8106-69f1cead0dd2" providerId="AD" clId="Web-{8C40003C-6643-408F-A035-2AC5BCE8D6F0}"/>
    <pc:docChg chg="modSld">
      <pc:chgData name="Javier Fuertes Fuertes Guadarrama" userId="S::jfuertes@tudelft.nl::7c5b09eb-a14a-41ad-8106-69f1cead0dd2" providerId="AD" clId="Web-{8C40003C-6643-408F-A035-2AC5BCE8D6F0}" dt="2024-02-02T07:18:57.872" v="222" actId="1076"/>
      <pc:docMkLst>
        <pc:docMk/>
      </pc:docMkLst>
      <pc:sldChg chg="addSp delSp modSp">
        <pc:chgData name="Javier Fuertes Fuertes Guadarrama" userId="S::jfuertes@tudelft.nl::7c5b09eb-a14a-41ad-8106-69f1cead0dd2" providerId="AD" clId="Web-{8C40003C-6643-408F-A035-2AC5BCE8D6F0}" dt="2024-02-02T07:16:27.362" v="188" actId="20577"/>
        <pc:sldMkLst>
          <pc:docMk/>
          <pc:sldMk cId="676908583" sldId="321"/>
        </pc:sldMkLst>
        <pc:spChg chg="add del mod">
          <ac:chgData name="Javier Fuertes Fuertes Guadarrama" userId="S::jfuertes@tudelft.nl::7c5b09eb-a14a-41ad-8106-69f1cead0dd2" providerId="AD" clId="Web-{8C40003C-6643-408F-A035-2AC5BCE8D6F0}" dt="2024-02-02T07:10:00.975" v="173"/>
          <ac:spMkLst>
            <pc:docMk/>
            <pc:sldMk cId="676908583" sldId="321"/>
            <ac:spMk id="2" creationId="{B98CF015-EE37-6981-1E75-368BE9817348}"/>
          </ac:spMkLst>
        </pc:spChg>
        <pc:spChg chg="mod">
          <ac:chgData name="Javier Fuertes Fuertes Guadarrama" userId="S::jfuertes@tudelft.nl::7c5b09eb-a14a-41ad-8106-69f1cead0dd2" providerId="AD" clId="Web-{8C40003C-6643-408F-A035-2AC5BCE8D6F0}" dt="2024-02-02T07:16:27.362" v="188" actId="20577"/>
          <ac:spMkLst>
            <pc:docMk/>
            <pc:sldMk cId="676908583" sldId="321"/>
            <ac:spMk id="4" creationId="{F7AD80D2-6B4F-B5F8-AED5-81D243218337}"/>
          </ac:spMkLst>
        </pc:spChg>
        <pc:picChg chg="add del">
          <ac:chgData name="Javier Fuertes Fuertes Guadarrama" userId="S::jfuertes@tudelft.nl::7c5b09eb-a14a-41ad-8106-69f1cead0dd2" providerId="AD" clId="Web-{8C40003C-6643-408F-A035-2AC5BCE8D6F0}" dt="2024-02-02T07:10:00.006" v="172"/>
          <ac:picMkLst>
            <pc:docMk/>
            <pc:sldMk cId="676908583" sldId="321"/>
            <ac:picMk id="3" creationId="{3F698372-E18A-47AA-7387-9DCA86F682EC}"/>
          </ac:picMkLst>
        </pc:picChg>
        <pc:picChg chg="add del">
          <ac:chgData name="Javier Fuertes Fuertes Guadarrama" userId="S::jfuertes@tudelft.nl::7c5b09eb-a14a-41ad-8106-69f1cead0dd2" providerId="AD" clId="Web-{8C40003C-6643-408F-A035-2AC5BCE8D6F0}" dt="2024-02-02T07:09:56.600" v="171"/>
          <ac:picMkLst>
            <pc:docMk/>
            <pc:sldMk cId="676908583" sldId="321"/>
            <ac:picMk id="6" creationId="{0471A6C5-1BF7-5628-885B-188274B8110A}"/>
          </ac:picMkLst>
        </pc:picChg>
        <pc:picChg chg="add mod modCrop">
          <ac:chgData name="Javier Fuertes Fuertes Guadarrama" userId="S::jfuertes@tudelft.nl::7c5b09eb-a14a-41ad-8106-69f1cead0dd2" providerId="AD" clId="Web-{8C40003C-6643-408F-A035-2AC5BCE8D6F0}" dt="2024-02-02T07:10:19.476" v="178"/>
          <ac:picMkLst>
            <pc:docMk/>
            <pc:sldMk cId="676908583" sldId="321"/>
            <ac:picMk id="8" creationId="{6FB42BD0-2627-9738-7F0B-1838448DB4E1}"/>
          </ac:picMkLst>
        </pc:picChg>
      </pc:sldChg>
      <pc:sldChg chg="addSp delSp">
        <pc:chgData name="Javier Fuertes Fuertes Guadarrama" userId="S::jfuertes@tudelft.nl::7c5b09eb-a14a-41ad-8106-69f1cead0dd2" providerId="AD" clId="Web-{8C40003C-6643-408F-A035-2AC5BCE8D6F0}" dt="2024-02-02T07:02:19.068" v="106"/>
        <pc:sldMkLst>
          <pc:docMk/>
          <pc:sldMk cId="2348269197" sldId="335"/>
        </pc:sldMkLst>
        <pc:picChg chg="add">
          <ac:chgData name="Javier Fuertes Fuertes Guadarrama" userId="S::jfuertes@tudelft.nl::7c5b09eb-a14a-41ad-8106-69f1cead0dd2" providerId="AD" clId="Web-{8C40003C-6643-408F-A035-2AC5BCE8D6F0}" dt="2024-02-02T07:02:19.052" v="105"/>
          <ac:picMkLst>
            <pc:docMk/>
            <pc:sldMk cId="2348269197" sldId="335"/>
            <ac:picMk id="3" creationId="{7A5D0099-0193-9481-46BD-7BFD3268AE86}"/>
          </ac:picMkLst>
        </pc:picChg>
        <pc:picChg chg="del">
          <ac:chgData name="Javier Fuertes Fuertes Guadarrama" userId="S::jfuertes@tudelft.nl::7c5b09eb-a14a-41ad-8106-69f1cead0dd2" providerId="AD" clId="Web-{8C40003C-6643-408F-A035-2AC5BCE8D6F0}" dt="2024-02-02T07:02:16.365" v="104"/>
          <ac:picMkLst>
            <pc:docMk/>
            <pc:sldMk cId="2348269197" sldId="335"/>
            <ac:picMk id="7" creationId="{0B993948-672E-762A-0D46-7C0519739131}"/>
          </ac:picMkLst>
        </pc:picChg>
        <pc:picChg chg="add">
          <ac:chgData name="Javier Fuertes Fuertes Guadarrama" userId="S::jfuertes@tudelft.nl::7c5b09eb-a14a-41ad-8106-69f1cead0dd2" providerId="AD" clId="Web-{8C40003C-6643-408F-A035-2AC5BCE8D6F0}" dt="2024-02-02T07:02:19.068" v="106"/>
          <ac:picMkLst>
            <pc:docMk/>
            <pc:sldMk cId="2348269197" sldId="335"/>
            <ac:picMk id="8" creationId="{960DE8F9-C3BE-5EE4-0B0F-F13F5B261E9E}"/>
          </ac:picMkLst>
        </pc:picChg>
      </pc:sldChg>
      <pc:sldChg chg="addSp delSp">
        <pc:chgData name="Javier Fuertes Fuertes Guadarrama" userId="S::jfuertes@tudelft.nl::7c5b09eb-a14a-41ad-8106-69f1cead0dd2" providerId="AD" clId="Web-{8C40003C-6643-408F-A035-2AC5BCE8D6F0}" dt="2024-02-02T07:10:04.335" v="175"/>
        <pc:sldMkLst>
          <pc:docMk/>
          <pc:sldMk cId="4022060530" sldId="336"/>
        </pc:sldMkLst>
        <pc:picChg chg="add del">
          <ac:chgData name="Javier Fuertes Fuertes Guadarrama" userId="S::jfuertes@tudelft.nl::7c5b09eb-a14a-41ad-8106-69f1cead0dd2" providerId="AD" clId="Web-{8C40003C-6643-408F-A035-2AC5BCE8D6F0}" dt="2024-02-02T07:10:04.335" v="175"/>
          <ac:picMkLst>
            <pc:docMk/>
            <pc:sldMk cId="4022060530" sldId="336"/>
            <ac:picMk id="3" creationId="{1517177C-230B-F5BF-C0FA-FF1585544599}"/>
          </ac:picMkLst>
        </pc:picChg>
      </pc:sldChg>
      <pc:sldChg chg="modSp">
        <pc:chgData name="Javier Fuertes Fuertes Guadarrama" userId="S::jfuertes@tudelft.nl::7c5b09eb-a14a-41ad-8106-69f1cead0dd2" providerId="AD" clId="Web-{8C40003C-6643-408F-A035-2AC5BCE8D6F0}" dt="2024-02-02T07:09:38.708" v="166" actId="20577"/>
        <pc:sldMkLst>
          <pc:docMk/>
          <pc:sldMk cId="2130341811" sldId="339"/>
        </pc:sldMkLst>
        <pc:spChg chg="mod">
          <ac:chgData name="Javier Fuertes Fuertes Guadarrama" userId="S::jfuertes@tudelft.nl::7c5b09eb-a14a-41ad-8106-69f1cead0dd2" providerId="AD" clId="Web-{8C40003C-6643-408F-A035-2AC5BCE8D6F0}" dt="2024-02-02T07:09:38.708" v="166" actId="20577"/>
          <ac:spMkLst>
            <pc:docMk/>
            <pc:sldMk cId="2130341811" sldId="339"/>
            <ac:spMk id="5" creationId="{D54F6A86-39BA-BBD4-8547-49168BC16892}"/>
          </ac:spMkLst>
        </pc:spChg>
        <pc:graphicFrameChg chg="mod modGraphic">
          <ac:chgData name="Javier Fuertes Fuertes Guadarrama" userId="S::jfuertes@tudelft.nl::7c5b09eb-a14a-41ad-8106-69f1cead0dd2" providerId="AD" clId="Web-{8C40003C-6643-408F-A035-2AC5BCE8D6F0}" dt="2024-02-02T06:59:28.165" v="103" actId="1076"/>
          <ac:graphicFrameMkLst>
            <pc:docMk/>
            <pc:sldMk cId="2130341811" sldId="339"/>
            <ac:graphicFrameMk id="18" creationId="{36D8ECDC-8AFF-F7E4-131C-599FD76682C3}"/>
          </ac:graphicFrameMkLst>
        </pc:graphicFrameChg>
      </pc:sldChg>
      <pc:sldChg chg="addSp delSp modSp">
        <pc:chgData name="Javier Fuertes Fuertes Guadarrama" userId="S::jfuertes@tudelft.nl::7c5b09eb-a14a-41ad-8106-69f1cead0dd2" providerId="AD" clId="Web-{8C40003C-6643-408F-A035-2AC5BCE8D6F0}" dt="2024-02-02T07:18:57.872" v="222" actId="1076"/>
        <pc:sldMkLst>
          <pc:docMk/>
          <pc:sldMk cId="3633652018" sldId="340"/>
        </pc:sldMkLst>
        <pc:spChg chg="mod">
          <ac:chgData name="Javier Fuertes Fuertes Guadarrama" userId="S::jfuertes@tudelft.nl::7c5b09eb-a14a-41ad-8106-69f1cead0dd2" providerId="AD" clId="Web-{8C40003C-6643-408F-A035-2AC5BCE8D6F0}" dt="2024-02-02T07:17:56.571" v="203" actId="20577"/>
          <ac:spMkLst>
            <pc:docMk/>
            <pc:sldMk cId="3633652018" sldId="340"/>
            <ac:spMk id="5" creationId="{A07A0151-7098-8B47-2580-A98E566B48F9}"/>
          </ac:spMkLst>
        </pc:spChg>
        <pc:picChg chg="add del mod">
          <ac:chgData name="Javier Fuertes Fuertes Guadarrama" userId="S::jfuertes@tudelft.nl::7c5b09eb-a14a-41ad-8106-69f1cead0dd2" providerId="AD" clId="Web-{8C40003C-6643-408F-A035-2AC5BCE8D6F0}" dt="2024-02-02T07:18:08.509" v="208"/>
          <ac:picMkLst>
            <pc:docMk/>
            <pc:sldMk cId="3633652018" sldId="340"/>
            <ac:picMk id="2" creationId="{FFE3F8EB-6757-314F-8021-10EEF96BC2BB}"/>
          </ac:picMkLst>
        </pc:picChg>
        <pc:picChg chg="mod">
          <ac:chgData name="Javier Fuertes Fuertes Guadarrama" userId="S::jfuertes@tudelft.nl::7c5b09eb-a14a-41ad-8106-69f1cead0dd2" providerId="AD" clId="Web-{8C40003C-6643-408F-A035-2AC5BCE8D6F0}" dt="2024-02-02T07:18:54.106" v="219" actId="1076"/>
          <ac:picMkLst>
            <pc:docMk/>
            <pc:sldMk cId="3633652018" sldId="340"/>
            <ac:picMk id="3" creationId="{9A2C84BE-1A06-E51B-82C6-374A78B0339F}"/>
          </ac:picMkLst>
        </pc:picChg>
        <pc:picChg chg="add mod">
          <ac:chgData name="Javier Fuertes Fuertes Guadarrama" userId="S::jfuertes@tudelft.nl::7c5b09eb-a14a-41ad-8106-69f1cead0dd2" providerId="AD" clId="Web-{8C40003C-6643-408F-A035-2AC5BCE8D6F0}" dt="2024-02-02T07:18:54.153" v="220" actId="1076"/>
          <ac:picMkLst>
            <pc:docMk/>
            <pc:sldMk cId="3633652018" sldId="340"/>
            <ac:picMk id="6" creationId="{7E79B143-6141-23FB-2A5B-113E9BA6C3E9}"/>
          </ac:picMkLst>
        </pc:picChg>
        <pc:picChg chg="mod">
          <ac:chgData name="Javier Fuertes Fuertes Guadarrama" userId="S::jfuertes@tudelft.nl::7c5b09eb-a14a-41ad-8106-69f1cead0dd2" providerId="AD" clId="Web-{8C40003C-6643-408F-A035-2AC5BCE8D6F0}" dt="2024-02-02T07:18:57.872" v="222" actId="1076"/>
          <ac:picMkLst>
            <pc:docMk/>
            <pc:sldMk cId="3633652018" sldId="340"/>
            <ac:picMk id="12" creationId="{B7B34E32-DB7D-77A8-071F-81003316BA58}"/>
          </ac:picMkLst>
        </pc:picChg>
      </pc:sldChg>
    </pc:docChg>
  </pc:docChgLst>
  <pc:docChgLst>
    <pc:chgData name="Javier Fuertes Fuertes Guadarrama" userId="7c5b09eb-a14a-41ad-8106-69f1cead0dd2" providerId="ADAL" clId="{F44ECC6D-AC69-4BF0-81C0-F0AC73E4504C}"/>
    <pc:docChg chg="undo custSel delSld modSld modSection">
      <pc:chgData name="Javier Fuertes Fuertes Guadarrama" userId="7c5b09eb-a14a-41ad-8106-69f1cead0dd2" providerId="ADAL" clId="{F44ECC6D-AC69-4BF0-81C0-F0AC73E4504C}" dt="2024-03-07T18:46:18.850" v="1258" actId="20577"/>
      <pc:docMkLst>
        <pc:docMk/>
      </pc:docMkLst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2828423727" sldId="306"/>
        </pc:sldMkLst>
      </pc:sldChg>
      <pc:sldChg chg="del">
        <pc:chgData name="Javier Fuertes Fuertes Guadarrama" userId="7c5b09eb-a14a-41ad-8106-69f1cead0dd2" providerId="ADAL" clId="{F44ECC6D-AC69-4BF0-81C0-F0AC73E4504C}" dt="2024-03-06T21:15:37.782" v="1" actId="47"/>
        <pc:sldMkLst>
          <pc:docMk/>
          <pc:sldMk cId="3336104967" sldId="307"/>
        </pc:sldMkLst>
      </pc:sldChg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3129436023" sldId="317"/>
        </pc:sldMkLst>
      </pc:sldChg>
      <pc:sldChg chg="addSp delSp modSp mod">
        <pc:chgData name="Javier Fuertes Fuertes Guadarrama" userId="7c5b09eb-a14a-41ad-8106-69f1cead0dd2" providerId="ADAL" clId="{F44ECC6D-AC69-4BF0-81C0-F0AC73E4504C}" dt="2024-03-07T18:46:18.850" v="1258" actId="20577"/>
        <pc:sldMkLst>
          <pc:docMk/>
          <pc:sldMk cId="4236409239" sldId="322"/>
        </pc:sldMkLst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2" creationId="{4AE8F153-4D46-0314-9D41-E0EEF5386D14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" creationId="{B4A150F5-080D-151A-67CC-4A3F0A5721C6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" creationId="{A5166570-D411-5171-2C05-060EC38A6A0D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6" creationId="{3B119EF5-DCA8-4496-2E9D-94FBB43A842C}"/>
          </ac:spMkLst>
        </pc:spChg>
        <pc:spChg chg="del mod">
          <ac:chgData name="Javier Fuertes Fuertes Guadarrama" userId="7c5b09eb-a14a-41ad-8106-69f1cead0dd2" providerId="ADAL" clId="{F44ECC6D-AC69-4BF0-81C0-F0AC73E4504C}" dt="2024-03-07T18:05:36.929" v="251" actId="478"/>
          <ac:spMkLst>
            <pc:docMk/>
            <pc:sldMk cId="4236409239" sldId="322"/>
            <ac:spMk id="7" creationId="{89BB8AC0-1505-C59C-3ABE-2EAAA2C3F00C}"/>
          </ac:spMkLst>
        </pc:spChg>
        <pc:spChg chg="del">
          <ac:chgData name="Javier Fuertes Fuertes Guadarrama" userId="7c5b09eb-a14a-41ad-8106-69f1cead0dd2" providerId="ADAL" clId="{F44ECC6D-AC69-4BF0-81C0-F0AC73E4504C}" dt="2024-03-07T18:07:50.917" v="304" actId="478"/>
          <ac:spMkLst>
            <pc:docMk/>
            <pc:sldMk cId="4236409239" sldId="322"/>
            <ac:spMk id="8" creationId="{CCA23517-029A-F1AE-3CBB-DF61CA03C327}"/>
          </ac:spMkLst>
        </pc:spChg>
        <pc:spChg chg="del">
          <ac:chgData name="Javier Fuertes Fuertes Guadarrama" userId="7c5b09eb-a14a-41ad-8106-69f1cead0dd2" providerId="ADAL" clId="{F44ECC6D-AC69-4BF0-81C0-F0AC73E4504C}" dt="2024-03-07T18:07:49.454" v="303" actId="478"/>
          <ac:spMkLst>
            <pc:docMk/>
            <pc:sldMk cId="4236409239" sldId="322"/>
            <ac:spMk id="9" creationId="{0556C725-DDA8-4EB5-9A24-36CF3015D482}"/>
          </ac:spMkLst>
        </pc:spChg>
        <pc:spChg chg="mod">
          <ac:chgData name="Javier Fuertes Fuertes Guadarrama" userId="7c5b09eb-a14a-41ad-8106-69f1cead0dd2" providerId="ADAL" clId="{F44ECC6D-AC69-4BF0-81C0-F0AC73E4504C}" dt="2024-03-07T18:22:31.242" v="491" actId="1076"/>
          <ac:spMkLst>
            <pc:docMk/>
            <pc:sldMk cId="4236409239" sldId="322"/>
            <ac:spMk id="10" creationId="{DCFA23E6-4EE0-1E25-8DB2-46EFE5D7123F}"/>
          </ac:spMkLst>
        </pc:spChg>
        <pc:spChg chg="del">
          <ac:chgData name="Javier Fuertes Fuertes Guadarrama" userId="7c5b09eb-a14a-41ad-8106-69f1cead0dd2" providerId="ADAL" clId="{F44ECC6D-AC69-4BF0-81C0-F0AC73E4504C}" dt="2024-03-07T18:07:48.020" v="302" actId="478"/>
          <ac:spMkLst>
            <pc:docMk/>
            <pc:sldMk cId="4236409239" sldId="322"/>
            <ac:spMk id="11" creationId="{5926BCD5-255D-1B48-CAE1-1411EAA124BF}"/>
          </ac:spMkLst>
        </pc:spChg>
        <pc:spChg chg="del">
          <ac:chgData name="Javier Fuertes Fuertes Guadarrama" userId="7c5b09eb-a14a-41ad-8106-69f1cead0dd2" providerId="ADAL" clId="{F44ECC6D-AC69-4BF0-81C0-F0AC73E4504C}" dt="2024-03-07T18:07:46.486" v="301" actId="478"/>
          <ac:spMkLst>
            <pc:docMk/>
            <pc:sldMk cId="4236409239" sldId="322"/>
            <ac:spMk id="12" creationId="{1D0A735A-99E6-34E8-FDA0-0D20EFBE2F51}"/>
          </ac:spMkLst>
        </pc:spChg>
        <pc:spChg chg="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13" creationId="{CEE7615F-A036-434A-F889-C33E03FD8283}"/>
          </ac:spMkLst>
        </pc:spChg>
        <pc:spChg chg="mod">
          <ac:chgData name="Javier Fuertes Fuertes Guadarrama" userId="7c5b09eb-a14a-41ad-8106-69f1cead0dd2" providerId="ADAL" clId="{F44ECC6D-AC69-4BF0-81C0-F0AC73E4504C}" dt="2024-03-07T18:11:47.787" v="398" actId="27636"/>
          <ac:spMkLst>
            <pc:docMk/>
            <pc:sldMk cId="4236409239" sldId="322"/>
            <ac:spMk id="14" creationId="{23B01149-8B3E-4B59-9CBE-D4867179CA00}"/>
          </ac:spMkLst>
        </pc:spChg>
        <pc:spChg chg="del">
          <ac:chgData name="Javier Fuertes Fuertes Guadarrama" userId="7c5b09eb-a14a-41ad-8106-69f1cead0dd2" providerId="ADAL" clId="{F44ECC6D-AC69-4BF0-81C0-F0AC73E4504C}" dt="2024-03-07T18:00:43.017" v="166" actId="478"/>
          <ac:spMkLst>
            <pc:docMk/>
            <pc:sldMk cId="4236409239" sldId="322"/>
            <ac:spMk id="15" creationId="{70104F47-CBA3-A99E-3418-D64CCFDE0F20}"/>
          </ac:spMkLst>
        </pc:spChg>
        <pc:spChg chg="del">
          <ac:chgData name="Javier Fuertes Fuertes Guadarrama" userId="7c5b09eb-a14a-41ad-8106-69f1cead0dd2" providerId="ADAL" clId="{F44ECC6D-AC69-4BF0-81C0-F0AC73E4504C}" dt="2024-03-07T18:00:46.459" v="169" actId="478"/>
          <ac:spMkLst>
            <pc:docMk/>
            <pc:sldMk cId="4236409239" sldId="322"/>
            <ac:spMk id="16" creationId="{B3AE7BB5-46E8-50E4-A303-EE00F0EE58EB}"/>
          </ac:spMkLst>
        </pc:spChg>
        <pc:spChg chg="del">
          <ac:chgData name="Javier Fuertes Fuertes Guadarrama" userId="7c5b09eb-a14a-41ad-8106-69f1cead0dd2" providerId="ADAL" clId="{F44ECC6D-AC69-4BF0-81C0-F0AC73E4504C}" dt="2024-03-07T18:00:54.001" v="179" actId="478"/>
          <ac:spMkLst>
            <pc:docMk/>
            <pc:sldMk cId="4236409239" sldId="322"/>
            <ac:spMk id="17" creationId="{652AB510-BE28-A77D-971A-C772D453F252}"/>
          </ac:spMkLst>
        </pc:spChg>
        <pc:spChg chg="del">
          <ac:chgData name="Javier Fuertes Fuertes Guadarrama" userId="7c5b09eb-a14a-41ad-8106-69f1cead0dd2" providerId="ADAL" clId="{F44ECC6D-AC69-4BF0-81C0-F0AC73E4504C}" dt="2024-03-07T18:00:52.573" v="177" actId="478"/>
          <ac:spMkLst>
            <pc:docMk/>
            <pc:sldMk cId="4236409239" sldId="322"/>
            <ac:spMk id="18" creationId="{0A65FBAF-06A0-2718-C99D-EA7B8CAE22DC}"/>
          </ac:spMkLst>
        </pc:spChg>
        <pc:spChg chg="del">
          <ac:chgData name="Javier Fuertes Fuertes Guadarrama" userId="7c5b09eb-a14a-41ad-8106-69f1cead0dd2" providerId="ADAL" clId="{F44ECC6D-AC69-4BF0-81C0-F0AC73E4504C}" dt="2024-03-07T18:00:49.976" v="174" actId="478"/>
          <ac:spMkLst>
            <pc:docMk/>
            <pc:sldMk cId="4236409239" sldId="322"/>
            <ac:spMk id="19" creationId="{65F046B2-BD12-D0ED-C14A-792EB46F0750}"/>
          </ac:spMkLst>
        </pc:spChg>
        <pc:spChg chg="del mod">
          <ac:chgData name="Javier Fuertes Fuertes Guadarrama" userId="7c5b09eb-a14a-41ad-8106-69f1cead0dd2" providerId="ADAL" clId="{F44ECC6D-AC69-4BF0-81C0-F0AC73E4504C}" dt="2024-03-07T18:00:54.768" v="181" actId="478"/>
          <ac:spMkLst>
            <pc:docMk/>
            <pc:sldMk cId="4236409239" sldId="322"/>
            <ac:spMk id="20" creationId="{B784EA9B-0A67-4583-781F-74050BB162C5}"/>
          </ac:spMkLst>
        </pc:spChg>
        <pc:spChg chg="del">
          <ac:chgData name="Javier Fuertes Fuertes Guadarrama" userId="7c5b09eb-a14a-41ad-8106-69f1cead0dd2" providerId="ADAL" clId="{F44ECC6D-AC69-4BF0-81C0-F0AC73E4504C}" dt="2024-03-07T18:00:53.439" v="178" actId="478"/>
          <ac:spMkLst>
            <pc:docMk/>
            <pc:sldMk cId="4236409239" sldId="322"/>
            <ac:spMk id="21" creationId="{5816162A-D8D1-8853-743B-05201D310D89}"/>
          </ac:spMkLst>
        </pc:spChg>
        <pc:spChg chg="del">
          <ac:chgData name="Javier Fuertes Fuertes Guadarrama" userId="7c5b09eb-a14a-41ad-8106-69f1cead0dd2" providerId="ADAL" clId="{F44ECC6D-AC69-4BF0-81C0-F0AC73E4504C}" dt="2024-03-07T18:00:50.616" v="175" actId="478"/>
          <ac:spMkLst>
            <pc:docMk/>
            <pc:sldMk cId="4236409239" sldId="322"/>
            <ac:spMk id="22" creationId="{EA622720-1B3D-191D-5BAD-13E8F16ADE80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23" creationId="{A6A4B9ED-767B-F613-AB20-21FA81191852}"/>
          </ac:spMkLst>
        </pc:spChg>
        <pc:spChg chg="del">
          <ac:chgData name="Javier Fuertes Fuertes Guadarrama" userId="7c5b09eb-a14a-41ad-8106-69f1cead0dd2" providerId="ADAL" clId="{F44ECC6D-AC69-4BF0-81C0-F0AC73E4504C}" dt="2024-03-07T18:00:51.658" v="176" actId="478"/>
          <ac:spMkLst>
            <pc:docMk/>
            <pc:sldMk cId="4236409239" sldId="322"/>
            <ac:spMk id="24" creationId="{54896A1C-3080-5365-70F2-6690A18CD6B9}"/>
          </ac:spMkLst>
        </pc:spChg>
        <pc:spChg chg="del">
          <ac:chgData name="Javier Fuertes Fuertes Guadarrama" userId="7c5b09eb-a14a-41ad-8106-69f1cead0dd2" providerId="ADAL" clId="{F44ECC6D-AC69-4BF0-81C0-F0AC73E4504C}" dt="2024-03-07T18:00:47.947" v="171" actId="478"/>
          <ac:spMkLst>
            <pc:docMk/>
            <pc:sldMk cId="4236409239" sldId="322"/>
            <ac:spMk id="25" creationId="{091324F5-0C3B-B3EC-6C6B-03788A64094A}"/>
          </ac:spMkLst>
        </pc:spChg>
        <pc:spChg chg="del">
          <ac:chgData name="Javier Fuertes Fuertes Guadarrama" userId="7c5b09eb-a14a-41ad-8106-69f1cead0dd2" providerId="ADAL" clId="{F44ECC6D-AC69-4BF0-81C0-F0AC73E4504C}" dt="2024-03-07T18:00:47.199" v="170" actId="478"/>
          <ac:spMkLst>
            <pc:docMk/>
            <pc:sldMk cId="4236409239" sldId="322"/>
            <ac:spMk id="26" creationId="{0D20D96F-E3E2-0CC7-7499-B02A6365925F}"/>
          </ac:spMkLst>
        </pc:spChg>
        <pc:spChg chg="del">
          <ac:chgData name="Javier Fuertes Fuertes Guadarrama" userId="7c5b09eb-a14a-41ad-8106-69f1cead0dd2" providerId="ADAL" clId="{F44ECC6D-AC69-4BF0-81C0-F0AC73E4504C}" dt="2024-03-07T18:00:48.566" v="172" actId="478"/>
          <ac:spMkLst>
            <pc:docMk/>
            <pc:sldMk cId="4236409239" sldId="322"/>
            <ac:spMk id="27" creationId="{588ACE60-40D0-ED72-BF96-BFA808E77A33}"/>
          </ac:spMkLst>
        </pc:spChg>
        <pc:spChg chg="del">
          <ac:chgData name="Javier Fuertes Fuertes Guadarrama" userId="7c5b09eb-a14a-41ad-8106-69f1cead0dd2" providerId="ADAL" clId="{F44ECC6D-AC69-4BF0-81C0-F0AC73E4504C}" dt="2024-03-07T18:00:49.162" v="173" actId="478"/>
          <ac:spMkLst>
            <pc:docMk/>
            <pc:sldMk cId="4236409239" sldId="322"/>
            <ac:spMk id="28" creationId="{F05FAD92-88C3-EF2A-443D-751BEE72556D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29" creationId="{015A0B36-0773-0855-CCA7-4D93CBA4DE20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0" creationId="{AD699F38-4919-FAA8-0E81-541C6A3C2D92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1" creationId="{700206FC-345E-B04F-B5A2-AD7B5E580CF0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2" creationId="{10F34878-E31B-DDC5-566C-3ACDE0268EE6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3" creationId="{0C80DC7E-E59C-8C0A-C233-77327050985D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4" creationId="{7A8AE715-9565-2121-E61C-8FE3439E8289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5" creationId="{C0759563-3409-8D8C-5066-8D85865258A6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6" creationId="{21AF182C-E8BF-E899-97C9-2EA57D905A3A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7" creationId="{CBFE474D-E031-308A-CAB9-399CEABD7128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8" creationId="{1350D0FF-2B99-ACED-3576-48531EE66F3E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9" creationId="{65EAFCA7-02FA-0235-05AE-FBDB872E9173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0" creationId="{A809D46C-4EE4-128A-B083-636E74DDDDC1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1" creationId="{2EBDD2D4-29F9-FD5D-8F87-EA92EFD427FA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2" creationId="{22813BC4-D96E-A3B0-CD48-44751F4618D4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3" creationId="{EB247E79-0EBA-2234-5329-D58C007F6341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4" creationId="{5B6D6F3D-2811-B0A6-C630-887E01F411D1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5" creationId="{9AE77A93-5111-CB8B-987C-0057EE4D96DA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6" creationId="{EE160664-8632-F7F0-9C02-D636523A882F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7" creationId="{4B3AC7E8-F4B4-2C87-FA87-688FFC9DCD24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8" creationId="{41C632E3-BD61-1F96-C42A-60FDD01D09DC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9" creationId="{091AF3B7-22C4-C0F1-386D-4C68D1657638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50" creationId="{26796F08-DA2D-18A7-7BE1-8BA2E77056AC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51" creationId="{500B60F4-2118-BC93-6B73-4FC482B288D8}"/>
          </ac:spMkLst>
        </pc:spChg>
        <pc:spChg chg="add mod">
          <ac:chgData name="Javier Fuertes Fuertes Guadarrama" userId="7c5b09eb-a14a-41ad-8106-69f1cead0dd2" providerId="ADAL" clId="{F44ECC6D-AC69-4BF0-81C0-F0AC73E4504C}" dt="2024-03-07T18:41:26.556" v="1185" actId="6549"/>
          <ac:spMkLst>
            <pc:docMk/>
            <pc:sldMk cId="4236409239" sldId="322"/>
            <ac:spMk id="59" creationId="{1FF83ACB-D492-D447-EC34-CF1AFBF7EC00}"/>
          </ac:spMkLst>
        </pc:spChg>
        <pc:spChg chg="add mod">
          <ac:chgData name="Javier Fuertes Fuertes Guadarrama" userId="7c5b09eb-a14a-41ad-8106-69f1cead0dd2" providerId="ADAL" clId="{F44ECC6D-AC69-4BF0-81C0-F0AC73E4504C}" dt="2024-03-07T18:34:08.997" v="1073" actId="1038"/>
          <ac:spMkLst>
            <pc:docMk/>
            <pc:sldMk cId="4236409239" sldId="322"/>
            <ac:spMk id="61" creationId="{98BD40AE-D5EE-9D92-BBF6-A27CE5D76AA6}"/>
          </ac:spMkLst>
        </pc:spChg>
        <pc:grpChg chg="add mod">
          <ac:chgData name="Javier Fuertes Fuertes Guadarrama" userId="7c5b09eb-a14a-41ad-8106-69f1cead0dd2" providerId="ADAL" clId="{F44ECC6D-AC69-4BF0-81C0-F0AC73E4504C}" dt="2024-03-07T18:34:08.997" v="1073" actId="1038"/>
          <ac:grpSpMkLst>
            <pc:docMk/>
            <pc:sldMk cId="4236409239" sldId="322"/>
            <ac:grpSpMk id="58" creationId="{3C91CAA4-6CAE-4E48-25A0-70240E7F1CDE}"/>
          </ac:grpSpMkLst>
        </pc:grpChg>
        <pc:graphicFrameChg chg="add mod modGraphic">
          <ac:chgData name="Javier Fuertes Fuertes Guadarrama" userId="7c5b09eb-a14a-41ad-8106-69f1cead0dd2" providerId="ADAL" clId="{F44ECC6D-AC69-4BF0-81C0-F0AC73E4504C}" dt="2024-03-07T18:46:18.850" v="1258" actId="20577"/>
          <ac:graphicFrameMkLst>
            <pc:docMk/>
            <pc:sldMk cId="4236409239" sldId="322"/>
            <ac:graphicFrameMk id="60" creationId="{D4A16E19-F09C-6534-A294-B420533AD6A7}"/>
          </ac:graphicFrameMkLst>
        </pc:graphicFrameChg>
        <pc:picChg chg="add del mod modCrop">
          <ac:chgData name="Javier Fuertes Fuertes Guadarrama" userId="7c5b09eb-a14a-41ad-8106-69f1cead0dd2" providerId="ADAL" clId="{F44ECC6D-AC69-4BF0-81C0-F0AC73E4504C}" dt="2024-03-07T18:23:07.484" v="493" actId="164"/>
          <ac:picMkLst>
            <pc:docMk/>
            <pc:sldMk cId="4236409239" sldId="322"/>
            <ac:picMk id="5" creationId="{FE433353-1DD1-F2AB-3B85-0D2C13EBA32E}"/>
          </ac:picMkLst>
        </pc:picChg>
        <pc:picChg chg="add del mod">
          <ac:chgData name="Javier Fuertes Fuertes Guadarrama" userId="7c5b09eb-a14a-41ad-8106-69f1cead0dd2" providerId="ADAL" clId="{F44ECC6D-AC69-4BF0-81C0-F0AC73E4504C}" dt="2024-03-07T18:19:24.156" v="476" actId="478"/>
          <ac:picMkLst>
            <pc:docMk/>
            <pc:sldMk cId="4236409239" sldId="322"/>
            <ac:picMk id="53" creationId="{8DF6B0C6-5607-EC69-273A-70BCFE69A9B7}"/>
          </ac:picMkLst>
        </pc:picChg>
        <pc:picChg chg="add del mod">
          <ac:chgData name="Javier Fuertes Fuertes Guadarrama" userId="7c5b09eb-a14a-41ad-8106-69f1cead0dd2" providerId="ADAL" clId="{F44ECC6D-AC69-4BF0-81C0-F0AC73E4504C}" dt="2024-03-07T18:22:05.921" v="487" actId="478"/>
          <ac:picMkLst>
            <pc:docMk/>
            <pc:sldMk cId="4236409239" sldId="322"/>
            <ac:picMk id="55" creationId="{FBB085E0-991A-8FCC-D7A3-0AC00818BA14}"/>
          </ac:picMkLst>
        </pc:picChg>
        <pc:picChg chg="add mod">
          <ac:chgData name="Javier Fuertes Fuertes Guadarrama" userId="7c5b09eb-a14a-41ad-8106-69f1cead0dd2" providerId="ADAL" clId="{F44ECC6D-AC69-4BF0-81C0-F0AC73E4504C}" dt="2024-03-07T18:45:38.463" v="1193" actId="14100"/>
          <ac:picMkLst>
            <pc:docMk/>
            <pc:sldMk cId="4236409239" sldId="322"/>
            <ac:picMk id="57" creationId="{58B95B38-7588-3F4D-74A3-1643B7D013A6}"/>
          </ac:picMkLst>
        </pc:picChg>
        <pc:picChg chg="add mod">
          <ac:chgData name="Javier Fuertes Fuertes Guadarrama" userId="7c5b09eb-a14a-41ad-8106-69f1cead0dd2" providerId="ADAL" clId="{F44ECC6D-AC69-4BF0-81C0-F0AC73E4504C}" dt="2024-03-07T18:41:20.865" v="1184" actId="1035"/>
          <ac:picMkLst>
            <pc:docMk/>
            <pc:sldMk cId="4236409239" sldId="322"/>
            <ac:picMk id="63" creationId="{DBEE42B7-5186-FED4-A2D9-8AA64561C801}"/>
          </ac:picMkLst>
        </pc:picChg>
        <pc:picChg chg="add mod">
          <ac:chgData name="Javier Fuertes Fuertes Guadarrama" userId="7c5b09eb-a14a-41ad-8106-69f1cead0dd2" providerId="ADAL" clId="{F44ECC6D-AC69-4BF0-81C0-F0AC73E4504C}" dt="2024-03-07T18:45:49.167" v="1206" actId="1036"/>
          <ac:picMkLst>
            <pc:docMk/>
            <pc:sldMk cId="4236409239" sldId="322"/>
            <ac:picMk id="1026" creationId="{DE188548-9B03-CAB4-BC14-DA8B09CFE769}"/>
          </ac:picMkLst>
        </pc:picChg>
      </pc:sldChg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812363788" sldId="331"/>
        </pc:sldMkLst>
      </pc:sldChg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2636669061" sldId="332"/>
        </pc:sldMkLst>
      </pc:sldChg>
      <pc:sldChg chg="modSp mod">
        <pc:chgData name="Javier Fuertes Fuertes Guadarrama" userId="7c5b09eb-a14a-41ad-8106-69f1cead0dd2" providerId="ADAL" clId="{F44ECC6D-AC69-4BF0-81C0-F0AC73E4504C}" dt="2024-03-06T21:17:12.363" v="156" actId="5793"/>
        <pc:sldMkLst>
          <pc:docMk/>
          <pc:sldMk cId="350333155" sldId="337"/>
        </pc:sldMkLst>
        <pc:spChg chg="mod">
          <ac:chgData name="Javier Fuertes Fuertes Guadarrama" userId="7c5b09eb-a14a-41ad-8106-69f1cead0dd2" providerId="ADAL" clId="{F44ECC6D-AC69-4BF0-81C0-F0AC73E4504C}" dt="2024-03-06T21:17:12.363" v="156" actId="5793"/>
          <ac:spMkLst>
            <pc:docMk/>
            <pc:sldMk cId="350333155" sldId="337"/>
            <ac:spMk id="5" creationId="{9D091027-FC20-ED4B-76CD-C11E820C66EF}"/>
          </ac:spMkLst>
        </pc:spChg>
        <pc:picChg chg="mod">
          <ac:chgData name="Javier Fuertes Fuertes Guadarrama" userId="7c5b09eb-a14a-41ad-8106-69f1cead0dd2" providerId="ADAL" clId="{F44ECC6D-AC69-4BF0-81C0-F0AC73E4504C}" dt="2024-03-06T21:16:12.286" v="47" actId="1076"/>
          <ac:picMkLst>
            <pc:docMk/>
            <pc:sldMk cId="350333155" sldId="337"/>
            <ac:picMk id="7" creationId="{A81F8220-B4BB-0D98-78BC-16C115AD5CD2}"/>
          </ac:picMkLst>
        </pc:picChg>
        <pc:picChg chg="mod">
          <ac:chgData name="Javier Fuertes Fuertes Guadarrama" userId="7c5b09eb-a14a-41ad-8106-69f1cead0dd2" providerId="ADAL" clId="{F44ECC6D-AC69-4BF0-81C0-F0AC73E4504C}" dt="2024-03-06T21:16:19.516" v="48" actId="1076"/>
          <ac:picMkLst>
            <pc:docMk/>
            <pc:sldMk cId="350333155" sldId="337"/>
            <ac:picMk id="9" creationId="{B669099F-3C9F-D9C1-98E3-B8E887044511}"/>
          </ac:picMkLst>
        </pc:picChg>
      </pc:sldChg>
      <pc:sldMasterChg chg="delSldLayout">
        <pc:chgData name="Javier Fuertes Fuertes Guadarrama" userId="7c5b09eb-a14a-41ad-8106-69f1cead0dd2" providerId="ADAL" clId="{F44ECC6D-AC69-4BF0-81C0-F0AC73E4504C}" dt="2024-03-06T21:15:34.056" v="0" actId="47"/>
        <pc:sldMasterMkLst>
          <pc:docMk/>
          <pc:sldMasterMk cId="0" sldId="2147483648"/>
        </pc:sldMasterMkLst>
        <pc:sldLayoutChg chg="del">
          <pc:chgData name="Javier Fuertes Fuertes Guadarrama" userId="7c5b09eb-a14a-41ad-8106-69f1cead0dd2" providerId="ADAL" clId="{F44ECC6D-AC69-4BF0-81C0-F0AC73E4504C}" dt="2024-03-06T21:15:34.056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Niels van Vliet" userId="S::navanvliet@tudelft.nl::3ca80a5f-d135-4f2f-a77c-4152f4037b22" providerId="AD" clId="Web-{CD816E4E-E3EB-48FF-A4FA-D508DAC35030}"/>
    <pc:docChg chg="modSld">
      <pc:chgData name="Niels van Vliet" userId="S::navanvliet@tudelft.nl::3ca80a5f-d135-4f2f-a77c-4152f4037b22" providerId="AD" clId="Web-{CD816E4E-E3EB-48FF-A4FA-D508DAC35030}" dt="2024-02-02T08:36:42.406" v="5" actId="20577"/>
      <pc:docMkLst>
        <pc:docMk/>
      </pc:docMkLst>
      <pc:sldChg chg="modSp">
        <pc:chgData name="Niels van Vliet" userId="S::navanvliet@tudelft.nl::3ca80a5f-d135-4f2f-a77c-4152f4037b22" providerId="AD" clId="Web-{CD816E4E-E3EB-48FF-A4FA-D508DAC35030}" dt="2024-02-02T08:36:42.406" v="5" actId="20577"/>
        <pc:sldMkLst>
          <pc:docMk/>
          <pc:sldMk cId="0" sldId="259"/>
        </pc:sldMkLst>
        <pc:spChg chg="mod">
          <ac:chgData name="Niels van Vliet" userId="S::navanvliet@tudelft.nl::3ca80a5f-d135-4f2f-a77c-4152f4037b22" providerId="AD" clId="Web-{CD816E4E-E3EB-48FF-A4FA-D508DAC35030}" dt="2024-02-02T08:36:42.406" v="5" actId="20577"/>
          <ac:spMkLst>
            <pc:docMk/>
            <pc:sldMk cId="0" sldId="259"/>
            <ac:spMk id="2" creationId="{9CF1F799-96E7-90D6-FB62-B44E919E7B39}"/>
          </ac:spMkLst>
        </pc:spChg>
      </pc:sldChg>
      <pc:sldChg chg="modSp">
        <pc:chgData name="Niels van Vliet" userId="S::navanvliet@tudelft.nl::3ca80a5f-d135-4f2f-a77c-4152f4037b22" providerId="AD" clId="Web-{CD816E4E-E3EB-48FF-A4FA-D508DAC35030}" dt="2024-02-02T08:26:45.270" v="4" actId="20577"/>
        <pc:sldMkLst>
          <pc:docMk/>
          <pc:sldMk cId="3633652018" sldId="340"/>
        </pc:sldMkLst>
        <pc:spChg chg="mod">
          <ac:chgData name="Niels van Vliet" userId="S::navanvliet@tudelft.nl::3ca80a5f-d135-4f2f-a77c-4152f4037b22" providerId="AD" clId="Web-{CD816E4E-E3EB-48FF-A4FA-D508DAC35030}" dt="2024-02-02T08:26:45.270" v="4" actId="20577"/>
          <ac:spMkLst>
            <pc:docMk/>
            <pc:sldMk cId="3633652018" sldId="340"/>
            <ac:spMk id="5" creationId="{A07A0151-7098-8B47-2580-A98E566B48F9}"/>
          </ac:spMkLst>
        </pc:spChg>
      </pc:sldChg>
    </pc:docChg>
  </pc:docChgLst>
  <pc:docChgLst>
    <pc:chgData name="Javier Fuertes" userId="7c5b09eb-a14a-41ad-8106-69f1cead0dd2" providerId="ADAL" clId="{F05E2192-A58D-4321-A7CF-24314F6C7CE8}"/>
    <pc:docChg chg="undo redo custSel addSld delSld modSld sldOrd modMainMaster addSection modSection">
      <pc:chgData name="Javier Fuertes" userId="7c5b09eb-a14a-41ad-8106-69f1cead0dd2" providerId="ADAL" clId="{F05E2192-A58D-4321-A7CF-24314F6C7CE8}" dt="2023-03-24T13:26:33.377" v="8758"/>
      <pc:docMkLst>
        <pc:docMk/>
      </pc:docMkLst>
      <pc:sldChg chg="del">
        <pc:chgData name="Javier Fuertes" userId="7c5b09eb-a14a-41ad-8106-69f1cead0dd2" providerId="ADAL" clId="{F05E2192-A58D-4321-A7CF-24314F6C7CE8}" dt="2023-03-23T08:26:03.995" v="0" actId="2696"/>
        <pc:sldMkLst>
          <pc:docMk/>
          <pc:sldMk cId="0" sldId="258"/>
        </pc:sldMkLst>
      </pc:sldChg>
      <pc:sldChg chg="addSp delSp modSp mod ord modTransition">
        <pc:chgData name="Javier Fuertes" userId="7c5b09eb-a14a-41ad-8106-69f1cead0dd2" providerId="ADAL" clId="{F05E2192-A58D-4321-A7CF-24314F6C7CE8}" dt="2023-03-24T13:26:33.377" v="8758"/>
        <pc:sldMkLst>
          <pc:docMk/>
          <pc:sldMk cId="0" sldId="259"/>
        </pc:sldMkLst>
        <pc:spChg chg="add mod">
          <ac:chgData name="Javier Fuertes" userId="7c5b09eb-a14a-41ad-8106-69f1cead0dd2" providerId="ADAL" clId="{F05E2192-A58D-4321-A7CF-24314F6C7CE8}" dt="2023-03-23T12:24:36.230" v="3003" actId="1035"/>
          <ac:spMkLst>
            <pc:docMk/>
            <pc:sldMk cId="0" sldId="259"/>
            <ac:spMk id="2" creationId="{9CF1F799-96E7-90D6-FB62-B44E919E7B39}"/>
          </ac:spMkLst>
        </pc:spChg>
        <pc:spChg chg="add del">
          <ac:chgData name="Javier Fuertes" userId="7c5b09eb-a14a-41ad-8106-69f1cead0dd2" providerId="ADAL" clId="{F05E2192-A58D-4321-A7CF-24314F6C7CE8}" dt="2023-03-23T12:40:23.577" v="3127" actId="478"/>
          <ac:spMkLst>
            <pc:docMk/>
            <pc:sldMk cId="0" sldId="259"/>
            <ac:spMk id="4" creationId="{6952D22D-8A00-F2F7-42B2-AA92E5A4BEE3}"/>
          </ac:spMkLst>
        </pc:spChg>
        <pc:spChg chg="mod">
          <ac:chgData name="Javier Fuertes" userId="7c5b09eb-a14a-41ad-8106-69f1cead0dd2" providerId="ADAL" clId="{F05E2192-A58D-4321-A7CF-24314F6C7CE8}" dt="2023-03-23T10:27:08.477" v="2528" actId="14826"/>
          <ac:spMkLst>
            <pc:docMk/>
            <pc:sldMk cId="0" sldId="259"/>
            <ac:spMk id="3149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10:28:18.999" v="2533" actId="14100"/>
          <ac:spMkLst>
            <pc:docMk/>
            <pc:sldMk cId="0" sldId="259"/>
            <ac:spMk id="3152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17:00:40.435" v="7681" actId="20577"/>
          <ac:spMkLst>
            <pc:docMk/>
            <pc:sldMk cId="0" sldId="259"/>
            <ac:spMk id="3153" creationId="{00000000-0000-0000-0000-000000000000}"/>
          </ac:spMkLst>
        </pc:spChg>
        <pc:grpChg chg="add del mod">
          <ac:chgData name="Javier Fuertes" userId="7c5b09eb-a14a-41ad-8106-69f1cead0dd2" providerId="ADAL" clId="{F05E2192-A58D-4321-A7CF-24314F6C7CE8}" dt="2023-03-23T10:27:08.477" v="2528" actId="14826"/>
          <ac:grpSpMkLst>
            <pc:docMk/>
            <pc:sldMk cId="0" sldId="259"/>
            <ac:grpSpMk id="3151" creationId="{00000000-0000-0000-0000-000000000000}"/>
          </ac:grpSpMkLst>
        </pc:grpChg>
        <pc:picChg chg="mod modCrop">
          <ac:chgData name="Javier Fuertes" userId="7c5b09eb-a14a-41ad-8106-69f1cead0dd2" providerId="ADAL" clId="{F05E2192-A58D-4321-A7CF-24314F6C7CE8}" dt="2023-03-23T10:27:24.647" v="2529" actId="18131"/>
          <ac:picMkLst>
            <pc:docMk/>
            <pc:sldMk cId="0" sldId="259"/>
            <ac:picMk id="3150" creationId="{00000000-0000-0000-0000-000000000000}"/>
          </ac:picMkLst>
        </pc:picChg>
      </pc:sldChg>
      <pc:sldChg chg="modSp del mod">
        <pc:chgData name="Javier Fuertes" userId="7c5b09eb-a14a-41ad-8106-69f1cead0dd2" providerId="ADAL" clId="{F05E2192-A58D-4321-A7CF-24314F6C7CE8}" dt="2023-03-23T13:01:32.796" v="3438" actId="47"/>
        <pc:sldMkLst>
          <pc:docMk/>
          <pc:sldMk cId="0" sldId="260"/>
        </pc:sldMkLst>
        <pc:spChg chg="mod">
          <ac:chgData name="Javier Fuertes" userId="7c5b09eb-a14a-41ad-8106-69f1cead0dd2" providerId="ADAL" clId="{F05E2192-A58D-4321-A7CF-24314F6C7CE8}" dt="2023-03-23T08:26:45.602" v="10" actId="20577"/>
          <ac:spMkLst>
            <pc:docMk/>
            <pc:sldMk cId="0" sldId="260"/>
            <ac:spMk id="3157" creationId="{00000000-0000-0000-0000-000000000000}"/>
          </ac:spMkLst>
        </pc:spChg>
      </pc:sldChg>
      <pc:sldChg chg="del">
        <pc:chgData name="Javier Fuertes" userId="7c5b09eb-a14a-41ad-8106-69f1cead0dd2" providerId="ADAL" clId="{F05E2192-A58D-4321-A7CF-24314F6C7CE8}" dt="2023-03-23T08:46:03.184" v="649" actId="2696"/>
        <pc:sldMkLst>
          <pc:docMk/>
          <pc:sldMk cId="0" sldId="262"/>
        </pc:sldMkLst>
      </pc:sldChg>
      <pc:sldChg chg="addSp delSp modSp del mod">
        <pc:chgData name="Javier Fuertes" userId="7c5b09eb-a14a-41ad-8106-69f1cead0dd2" providerId="ADAL" clId="{F05E2192-A58D-4321-A7CF-24314F6C7CE8}" dt="2023-03-23T08:53:15.018" v="737" actId="2696"/>
        <pc:sldMkLst>
          <pc:docMk/>
          <pc:sldMk cId="0" sldId="263"/>
        </pc:sldMkLst>
        <pc:spChg chg="mod">
          <ac:chgData name="Javier Fuertes" userId="7c5b09eb-a14a-41ad-8106-69f1cead0dd2" providerId="ADAL" clId="{F05E2192-A58D-4321-A7CF-24314F6C7CE8}" dt="2023-03-23T08:53:13.190" v="736" actId="21"/>
          <ac:spMkLst>
            <pc:docMk/>
            <pc:sldMk cId="0" sldId="263"/>
            <ac:spMk id="3176" creationId="{00000000-0000-0000-0000-000000000000}"/>
          </ac:spMkLst>
        </pc:spChg>
        <pc:picChg chg="add del mod">
          <ac:chgData name="Javier Fuertes" userId="7c5b09eb-a14a-41ad-8106-69f1cead0dd2" providerId="ADAL" clId="{F05E2192-A58D-4321-A7CF-24314F6C7CE8}" dt="2023-03-23T08:53:01.152" v="725" actId="21"/>
          <ac:picMkLst>
            <pc:docMk/>
            <pc:sldMk cId="0" sldId="263"/>
            <ac:picMk id="3" creationId="{EE7BF6F3-C37F-C469-AE44-39985E3595A8}"/>
          </ac:picMkLst>
        </pc:picChg>
      </pc:sldChg>
      <pc:sldChg chg="del">
        <pc:chgData name="Javier Fuertes" userId="7c5b09eb-a14a-41ad-8106-69f1cead0dd2" providerId="ADAL" clId="{F05E2192-A58D-4321-A7CF-24314F6C7CE8}" dt="2023-03-23T09:04:58.062" v="1037" actId="2696"/>
        <pc:sldMkLst>
          <pc:docMk/>
          <pc:sldMk cId="0" sldId="264"/>
        </pc:sldMkLst>
      </pc:sldChg>
      <pc:sldChg chg="addSp delSp modSp add del mod ord">
        <pc:chgData name="Javier Fuertes" userId="7c5b09eb-a14a-41ad-8106-69f1cead0dd2" providerId="ADAL" clId="{F05E2192-A58D-4321-A7CF-24314F6C7CE8}" dt="2023-03-23T09:32:53.124" v="1996" actId="2696"/>
        <pc:sldMkLst>
          <pc:docMk/>
          <pc:sldMk cId="0" sldId="265"/>
        </pc:sldMkLst>
        <pc:spChg chg="del">
          <ac:chgData name="Javier Fuertes" userId="7c5b09eb-a14a-41ad-8106-69f1cead0dd2" providerId="ADAL" clId="{F05E2192-A58D-4321-A7CF-24314F6C7CE8}" dt="2023-03-23T09:27:08.803" v="1866" actId="478"/>
          <ac:spMkLst>
            <pc:docMk/>
            <pc:sldMk cId="0" sldId="265"/>
            <ac:spMk id="3190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09:27:35.826" v="1868" actId="27636"/>
          <ac:spMkLst>
            <pc:docMk/>
            <pc:sldMk cId="0" sldId="265"/>
            <ac:spMk id="3194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09:27:39.191" v="1869" actId="14100"/>
          <ac:spMkLst>
            <pc:docMk/>
            <pc:sldMk cId="0" sldId="265"/>
            <ac:spMk id="3195" creationId="{00000000-0000-0000-0000-000000000000}"/>
          </ac:spMkLst>
        </pc:spChg>
        <pc:spChg chg="del">
          <ac:chgData name="Javier Fuertes" userId="7c5b09eb-a14a-41ad-8106-69f1cead0dd2" providerId="ADAL" clId="{F05E2192-A58D-4321-A7CF-24314F6C7CE8}" dt="2023-03-23T09:26:09.067" v="1823" actId="478"/>
          <ac:spMkLst>
            <pc:docMk/>
            <pc:sldMk cId="0" sldId="265"/>
            <ac:spMk id="3196" creationId="{00000000-0000-0000-0000-000000000000}"/>
          </ac:spMkLst>
        </pc:spChg>
        <pc:grpChg chg="del mod">
          <ac:chgData name="Javier Fuertes" userId="7c5b09eb-a14a-41ad-8106-69f1cead0dd2" providerId="ADAL" clId="{F05E2192-A58D-4321-A7CF-24314F6C7CE8}" dt="2023-03-23T09:27:03.609" v="1865" actId="478"/>
          <ac:grpSpMkLst>
            <pc:docMk/>
            <pc:sldMk cId="0" sldId="265"/>
            <ac:grpSpMk id="3193" creationId="{00000000-0000-0000-0000-000000000000}"/>
          </ac:grpSpMkLst>
        </pc:grpChg>
        <pc:picChg chg="add del mod">
          <ac:chgData name="Javier Fuertes" userId="7c5b09eb-a14a-41ad-8106-69f1cead0dd2" providerId="ADAL" clId="{F05E2192-A58D-4321-A7CF-24314F6C7CE8}" dt="2023-03-23T09:29:52.457" v="1909" actId="21"/>
          <ac:picMkLst>
            <pc:docMk/>
            <pc:sldMk cId="0" sldId="265"/>
            <ac:picMk id="2" creationId="{37D74EB5-97BE-36BF-4E9F-09EDFC3BFFDC}"/>
          </ac:picMkLst>
        </pc:picChg>
        <pc:picChg chg="add del mod">
          <ac:chgData name="Javier Fuertes" userId="7c5b09eb-a14a-41ad-8106-69f1cead0dd2" providerId="ADAL" clId="{F05E2192-A58D-4321-A7CF-24314F6C7CE8}" dt="2023-03-23T09:29:52.457" v="1909" actId="21"/>
          <ac:picMkLst>
            <pc:docMk/>
            <pc:sldMk cId="0" sldId="265"/>
            <ac:picMk id="3" creationId="{54A4E87B-2F7B-4EAC-7B5B-008176EECD8C}"/>
          </ac:picMkLst>
        </pc:picChg>
      </pc:sldChg>
      <pc:sldChg chg="del">
        <pc:chgData name="Javier Fuertes" userId="7c5b09eb-a14a-41ad-8106-69f1cead0dd2" providerId="ADAL" clId="{F05E2192-A58D-4321-A7CF-24314F6C7CE8}" dt="2023-03-23T08:55:34.403" v="961" actId="2696"/>
        <pc:sldMkLst>
          <pc:docMk/>
          <pc:sldMk cId="0" sldId="266"/>
        </pc:sldMkLst>
      </pc:sldChg>
      <pc:sldChg chg="del">
        <pc:chgData name="Javier Fuertes" userId="7c5b09eb-a14a-41ad-8106-69f1cead0dd2" providerId="ADAL" clId="{F05E2192-A58D-4321-A7CF-24314F6C7CE8}" dt="2023-03-23T09:09:30.525" v="1060" actId="2696"/>
        <pc:sldMkLst>
          <pc:docMk/>
          <pc:sldMk cId="0" sldId="267"/>
        </pc:sldMkLst>
      </pc:sldChg>
      <pc:sldChg chg="del">
        <pc:chgData name="Javier Fuertes" userId="7c5b09eb-a14a-41ad-8106-69f1cead0dd2" providerId="ADAL" clId="{F05E2192-A58D-4321-A7CF-24314F6C7CE8}" dt="2023-03-23T08:55:36.926" v="962" actId="2696"/>
        <pc:sldMkLst>
          <pc:docMk/>
          <pc:sldMk cId="0" sldId="268"/>
        </pc:sldMkLst>
      </pc:sldChg>
      <pc:sldChg chg="del">
        <pc:chgData name="Javier Fuertes" userId="7c5b09eb-a14a-41ad-8106-69f1cead0dd2" providerId="ADAL" clId="{F05E2192-A58D-4321-A7CF-24314F6C7CE8}" dt="2023-03-23T08:55:38.774" v="963" actId="2696"/>
        <pc:sldMkLst>
          <pc:docMk/>
          <pc:sldMk cId="0" sldId="269"/>
        </pc:sldMkLst>
      </pc:sldChg>
      <pc:sldChg chg="del">
        <pc:chgData name="Javier Fuertes" userId="7c5b09eb-a14a-41ad-8106-69f1cead0dd2" providerId="ADAL" clId="{F05E2192-A58D-4321-A7CF-24314F6C7CE8}" dt="2023-03-23T08:55:45.124" v="965" actId="2696"/>
        <pc:sldMkLst>
          <pc:docMk/>
          <pc:sldMk cId="0" sldId="270"/>
        </pc:sldMkLst>
      </pc:sldChg>
      <pc:sldChg chg="del">
        <pc:chgData name="Javier Fuertes" userId="7c5b09eb-a14a-41ad-8106-69f1cead0dd2" providerId="ADAL" clId="{F05E2192-A58D-4321-A7CF-24314F6C7CE8}" dt="2023-03-23T08:55:42.078" v="964" actId="2696"/>
        <pc:sldMkLst>
          <pc:docMk/>
          <pc:sldMk cId="0" sldId="271"/>
        </pc:sldMkLst>
      </pc:sldChg>
      <pc:sldChg chg="del modTransition">
        <pc:chgData name="Javier Fuertes" userId="7c5b09eb-a14a-41ad-8106-69f1cead0dd2" providerId="ADAL" clId="{F05E2192-A58D-4321-A7CF-24314F6C7CE8}" dt="2023-03-23T14:46:15.136" v="7073"/>
        <pc:sldMkLst>
          <pc:docMk/>
          <pc:sldMk cId="0" sldId="272"/>
        </pc:sldMkLst>
      </pc:sldChg>
      <pc:sldChg chg="del">
        <pc:chgData name="Javier Fuertes" userId="7c5b09eb-a14a-41ad-8106-69f1cead0dd2" providerId="ADAL" clId="{F05E2192-A58D-4321-A7CF-24314F6C7CE8}" dt="2023-03-23T08:55:48.603" v="966" actId="2696"/>
        <pc:sldMkLst>
          <pc:docMk/>
          <pc:sldMk cId="0" sldId="273"/>
        </pc:sldMkLst>
      </pc:sldChg>
      <pc:sldChg chg="del">
        <pc:chgData name="Javier Fuertes" userId="7c5b09eb-a14a-41ad-8106-69f1cead0dd2" providerId="ADAL" clId="{F05E2192-A58D-4321-A7CF-24314F6C7CE8}" dt="2023-03-23T08:35:36.499" v="327" actId="2696"/>
        <pc:sldMkLst>
          <pc:docMk/>
          <pc:sldMk cId="3070744067" sldId="302"/>
        </pc:sldMkLst>
      </pc:sldChg>
      <pc:sldChg chg="del">
        <pc:chgData name="Javier Fuertes" userId="7c5b09eb-a14a-41ad-8106-69f1cead0dd2" providerId="ADAL" clId="{F05E2192-A58D-4321-A7CF-24314F6C7CE8}" dt="2023-03-23T08:27:29.473" v="29" actId="2696"/>
        <pc:sldMkLst>
          <pc:docMk/>
          <pc:sldMk cId="3554782598" sldId="303"/>
        </pc:sldMkLst>
      </pc:sldChg>
      <pc:sldChg chg="addSp modSp mod modTransition">
        <pc:chgData name="Javier Fuertes" userId="7c5b09eb-a14a-41ad-8106-69f1cead0dd2" providerId="ADAL" clId="{F05E2192-A58D-4321-A7CF-24314F6C7CE8}" dt="2023-03-23T15:02:25.012" v="7499" actId="1035"/>
        <pc:sldMkLst>
          <pc:docMk/>
          <pc:sldMk cId="1062321597" sldId="304"/>
        </pc:sldMkLst>
        <pc:spChg chg="add mod">
          <ac:chgData name="Javier Fuertes" userId="7c5b09eb-a14a-41ad-8106-69f1cead0dd2" providerId="ADAL" clId="{F05E2192-A58D-4321-A7CF-24314F6C7CE8}" dt="2023-03-23T15:02:25.012" v="7499" actId="1035"/>
          <ac:spMkLst>
            <pc:docMk/>
            <pc:sldMk cId="1062321597" sldId="304"/>
            <ac:spMk id="4" creationId="{9029A6A0-097C-8183-43C8-1F07FDD677E7}"/>
          </ac:spMkLst>
        </pc:spChg>
        <pc:spChg chg="mod">
          <ac:chgData name="Javier Fuertes" userId="7c5b09eb-a14a-41ad-8106-69f1cead0dd2" providerId="ADAL" clId="{F05E2192-A58D-4321-A7CF-24314F6C7CE8}" dt="2023-03-23T15:02:25.012" v="7499" actId="1035"/>
          <ac:spMkLst>
            <pc:docMk/>
            <pc:sldMk cId="1062321597" sldId="304"/>
            <ac:spMk id="5" creationId="{0519F502-C245-4036-9F1B-103CAB35873E}"/>
          </ac:spMkLst>
        </pc:spChg>
        <pc:spChg chg="mod">
          <ac:chgData name="Javier Fuertes" userId="7c5b09eb-a14a-41ad-8106-69f1cead0dd2" providerId="ADAL" clId="{F05E2192-A58D-4321-A7CF-24314F6C7CE8}" dt="2023-03-23T15:00:46.614" v="7412" actId="20577"/>
          <ac:spMkLst>
            <pc:docMk/>
            <pc:sldMk cId="1062321597" sldId="304"/>
            <ac:spMk id="47" creationId="{43B21ADF-AC91-4738-AAFA-9356794F9379}"/>
          </ac:spMkLst>
        </pc:spChg>
      </pc:sldChg>
      <pc:sldChg chg="modSp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766241888" sldId="305"/>
        </pc:sldMkLst>
        <pc:spChg chg="mod">
          <ac:chgData name="Javier Fuertes" userId="7c5b09eb-a14a-41ad-8106-69f1cead0dd2" providerId="ADAL" clId="{F05E2192-A58D-4321-A7CF-24314F6C7CE8}" dt="2023-03-23T13:39:15.111" v="3813" actId="27636"/>
          <ac:spMkLst>
            <pc:docMk/>
            <pc:sldMk cId="766241888" sldId="305"/>
            <ac:spMk id="3261" creationId="{00000000-0000-0000-0000-000000000000}"/>
          </ac:spMkLst>
        </pc:spChg>
      </pc:sldChg>
      <pc:sldChg chg="modSp new mod">
        <pc:chgData name="Javier Fuertes" userId="7c5b09eb-a14a-41ad-8106-69f1cead0dd2" providerId="ADAL" clId="{F05E2192-A58D-4321-A7CF-24314F6C7CE8}" dt="2023-03-23T08:27:09.362" v="28" actId="20577"/>
        <pc:sldMkLst>
          <pc:docMk/>
          <pc:sldMk cId="3336104967" sldId="305"/>
        </pc:sldMkLst>
        <pc:spChg chg="mod">
          <ac:chgData name="Javier Fuertes" userId="7c5b09eb-a14a-41ad-8106-69f1cead0dd2" providerId="ADAL" clId="{F05E2192-A58D-4321-A7CF-24314F6C7CE8}" dt="2023-03-23T08:27:09.362" v="28" actId="20577"/>
          <ac:spMkLst>
            <pc:docMk/>
            <pc:sldMk cId="3336104967" sldId="305"/>
            <ac:spMk id="4" creationId="{0C244EC6-249F-1406-DC54-FEE28131E019}"/>
          </ac:spMkLst>
        </pc:spChg>
      </pc:sldChg>
      <pc:sldChg chg="addSp delSp modSp new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2828423727" sldId="306"/>
        </pc:sldMkLst>
        <pc:spChg chg="del">
          <ac:chgData name="Javier Fuertes" userId="7c5b09eb-a14a-41ad-8106-69f1cead0dd2" providerId="ADAL" clId="{F05E2192-A58D-4321-A7CF-24314F6C7CE8}" dt="2023-03-23T12:52:28.500" v="3377" actId="478"/>
          <ac:spMkLst>
            <pc:docMk/>
            <pc:sldMk cId="2828423727" sldId="306"/>
            <ac:spMk id="2" creationId="{A6BBDF47-F9B2-37B2-5D2E-18BD5E600740}"/>
          </ac:spMkLst>
        </pc:spChg>
        <pc:spChg chg="add del mod">
          <ac:chgData name="Javier Fuertes" userId="7c5b09eb-a14a-41ad-8106-69f1cead0dd2" providerId="ADAL" clId="{F05E2192-A58D-4321-A7CF-24314F6C7CE8}" dt="2023-03-23T13:53:57.242" v="4158" actId="478"/>
          <ac:spMkLst>
            <pc:docMk/>
            <pc:sldMk cId="2828423727" sldId="306"/>
            <ac:spMk id="3" creationId="{0E1CBE5F-604E-CE2E-526A-4080CE3C1627}"/>
          </ac:spMkLst>
        </pc:spChg>
        <pc:spChg chg="del mod">
          <ac:chgData name="Javier Fuertes" userId="7c5b09eb-a14a-41ad-8106-69f1cead0dd2" providerId="ADAL" clId="{F05E2192-A58D-4321-A7CF-24314F6C7CE8}" dt="2023-03-23T08:57:42.201" v="971" actId="931"/>
          <ac:spMkLst>
            <pc:docMk/>
            <pc:sldMk cId="2828423727" sldId="306"/>
            <ac:spMk id="3" creationId="{828AB37A-6D1B-045E-F853-96809C414B0B}"/>
          </ac:spMkLst>
        </pc:spChg>
        <pc:spChg chg="mod">
          <ac:chgData name="Javier Fuertes" userId="7c5b09eb-a14a-41ad-8106-69f1cead0dd2" providerId="ADAL" clId="{F05E2192-A58D-4321-A7CF-24314F6C7CE8}" dt="2023-03-23T09:34:35.599" v="2004" actId="20577"/>
          <ac:spMkLst>
            <pc:docMk/>
            <pc:sldMk cId="2828423727" sldId="306"/>
            <ac:spMk id="4" creationId="{52F28CC7-5081-A4A3-0646-95B4C5E1554C}"/>
          </ac:spMkLst>
        </pc:spChg>
        <pc:spChg chg="mod">
          <ac:chgData name="Javier Fuertes" userId="7c5b09eb-a14a-41ad-8106-69f1cead0dd2" providerId="ADAL" clId="{F05E2192-A58D-4321-A7CF-24314F6C7CE8}" dt="2023-03-23T13:54:36.449" v="4168" actId="207"/>
          <ac:spMkLst>
            <pc:docMk/>
            <pc:sldMk cId="2828423727" sldId="306"/>
            <ac:spMk id="5" creationId="{BED0C479-78F5-69DD-A081-EF9DBF5BD83F}"/>
          </ac:spMkLst>
        </pc:spChg>
        <pc:spChg chg="add del mod">
          <ac:chgData name="Javier Fuertes" userId="7c5b09eb-a14a-41ad-8106-69f1cead0dd2" providerId="ADAL" clId="{F05E2192-A58D-4321-A7CF-24314F6C7CE8}" dt="2023-03-23T08:59:45.267" v="974" actId="931"/>
          <ac:spMkLst>
            <pc:docMk/>
            <pc:sldMk cId="2828423727" sldId="306"/>
            <ac:spMk id="10" creationId="{F0B6F38F-8BF5-121A-CA27-0E0F66E01C91}"/>
          </ac:spMkLst>
        </pc:spChg>
        <pc:picChg chg="add del mod ord">
          <ac:chgData name="Javier Fuertes" userId="7c5b09eb-a14a-41ad-8106-69f1cead0dd2" providerId="ADAL" clId="{F05E2192-A58D-4321-A7CF-24314F6C7CE8}" dt="2023-03-23T09:31:38.184" v="1973" actId="478"/>
          <ac:picMkLst>
            <pc:docMk/>
            <pc:sldMk cId="2828423727" sldId="306"/>
            <ac:picMk id="7" creationId="{7FC36312-8F29-2388-3614-6BD6A6C76AC7}"/>
          </ac:picMkLst>
        </pc:picChg>
        <pc:picChg chg="add del mod">
          <ac:chgData name="Javier Fuertes" userId="7c5b09eb-a14a-41ad-8106-69f1cead0dd2" providerId="ADAL" clId="{F05E2192-A58D-4321-A7CF-24314F6C7CE8}" dt="2023-03-23T08:57:51.362" v="973" actId="478"/>
          <ac:picMkLst>
            <pc:docMk/>
            <pc:sldMk cId="2828423727" sldId="306"/>
            <ac:picMk id="8" creationId="{F67D7E21-E240-8812-28BC-D282B55EA90B}"/>
          </ac:picMkLst>
        </pc:picChg>
        <pc:picChg chg="add mod ord">
          <ac:chgData name="Javier Fuertes" userId="7c5b09eb-a14a-41ad-8106-69f1cead0dd2" providerId="ADAL" clId="{F05E2192-A58D-4321-A7CF-24314F6C7CE8}" dt="2023-03-23T12:52:25.777" v="3376" actId="167"/>
          <ac:picMkLst>
            <pc:docMk/>
            <pc:sldMk cId="2828423727" sldId="306"/>
            <ac:picMk id="12" creationId="{26C74B92-4398-7ACE-BE75-8124B0CF3A95}"/>
          </ac:picMkLst>
        </pc:picChg>
      </pc:sldChg>
      <pc:sldChg chg="addSp delSp modSp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3336104967" sldId="307"/>
        </pc:sldMkLst>
        <pc:spChg chg="del mod">
          <ac:chgData name="Javier Fuertes" userId="7c5b09eb-a14a-41ad-8106-69f1cead0dd2" providerId="ADAL" clId="{F05E2192-A58D-4321-A7CF-24314F6C7CE8}" dt="2023-03-23T08:44:18.921" v="543" actId="22"/>
          <ac:spMkLst>
            <pc:docMk/>
            <pc:sldMk cId="3336104967" sldId="307"/>
            <ac:spMk id="2" creationId="{28F513A6-6897-346A-24F3-153FDC01DC57}"/>
          </ac:spMkLst>
        </pc:spChg>
        <pc:spChg chg="add mod">
          <ac:chgData name="Javier Fuertes" userId="7c5b09eb-a14a-41ad-8106-69f1cead0dd2" providerId="ADAL" clId="{F05E2192-A58D-4321-A7CF-24314F6C7CE8}" dt="2023-03-23T13:00:25.570" v="3418" actId="1076"/>
          <ac:spMkLst>
            <pc:docMk/>
            <pc:sldMk cId="3336104967" sldId="307"/>
            <ac:spMk id="2" creationId="{89562BCA-C27B-F3B7-38BF-EAB32759D9EF}"/>
          </ac:spMkLst>
        </pc:spChg>
        <pc:spChg chg="add del mod">
          <ac:chgData name="Javier Fuertes" userId="7c5b09eb-a14a-41ad-8106-69f1cead0dd2" providerId="ADAL" clId="{F05E2192-A58D-4321-A7CF-24314F6C7CE8}" dt="2023-03-23T10:32:10.949" v="2545" actId="931"/>
          <ac:spMkLst>
            <pc:docMk/>
            <pc:sldMk cId="3336104967" sldId="307"/>
            <ac:spMk id="3" creationId="{C60C0436-BCA6-CE51-1F6F-FAD9939F5BD7}"/>
          </ac:spMkLst>
        </pc:spChg>
        <pc:spChg chg="del">
          <ac:chgData name="Javier Fuertes" userId="7c5b09eb-a14a-41ad-8106-69f1cead0dd2" providerId="ADAL" clId="{F05E2192-A58D-4321-A7CF-24314F6C7CE8}" dt="2023-03-23T08:37:53.072" v="470" actId="478"/>
          <ac:spMkLst>
            <pc:docMk/>
            <pc:sldMk cId="3336104967" sldId="307"/>
            <ac:spMk id="3" creationId="{D2289EF8-62CF-1EE2-D74F-854359306513}"/>
          </ac:spMkLst>
        </pc:spChg>
        <pc:spChg chg="mod">
          <ac:chgData name="Javier Fuertes" userId="7c5b09eb-a14a-41ad-8106-69f1cead0dd2" providerId="ADAL" clId="{F05E2192-A58D-4321-A7CF-24314F6C7CE8}" dt="2023-03-23T14:03:59.942" v="4589" actId="113"/>
          <ac:spMkLst>
            <pc:docMk/>
            <pc:sldMk cId="3336104967" sldId="307"/>
            <ac:spMk id="4" creationId="{0C244EC6-249F-1406-DC54-FEE28131E019}"/>
          </ac:spMkLst>
        </pc:spChg>
        <pc:spChg chg="add del mod">
          <ac:chgData name="Javier Fuertes" userId="7c5b09eb-a14a-41ad-8106-69f1cead0dd2" providerId="ADAL" clId="{F05E2192-A58D-4321-A7CF-24314F6C7CE8}" dt="2023-03-23T10:33:32.331" v="2549" actId="931"/>
          <ac:spMkLst>
            <pc:docMk/>
            <pc:sldMk cId="3336104967" sldId="307"/>
            <ac:spMk id="9" creationId="{3D9361A2-B70B-34A7-653A-2BD538860439}"/>
          </ac:spMkLst>
        </pc:spChg>
        <pc:spChg chg="add del mod">
          <ac:chgData name="Javier Fuertes" userId="7c5b09eb-a14a-41ad-8106-69f1cead0dd2" providerId="ADAL" clId="{F05E2192-A58D-4321-A7CF-24314F6C7CE8}" dt="2023-03-23T08:45:38.227" v="605" actId="478"/>
          <ac:spMkLst>
            <pc:docMk/>
            <pc:sldMk cId="3336104967" sldId="307"/>
            <ac:spMk id="16" creationId="{6656627E-3515-0017-399B-281B40BD00BC}"/>
          </ac:spMkLst>
        </pc:spChg>
        <pc:picChg chg="add del mod">
          <ac:chgData name="Javier Fuertes" userId="7c5b09eb-a14a-41ad-8106-69f1cead0dd2" providerId="ADAL" clId="{F05E2192-A58D-4321-A7CF-24314F6C7CE8}" dt="2023-03-23T10:32:55.470" v="2548" actId="478"/>
          <ac:picMkLst>
            <pc:docMk/>
            <pc:sldMk cId="3336104967" sldId="307"/>
            <ac:picMk id="7" creationId="{02C1E00D-DD65-B698-3248-B42057F6AE5E}"/>
          </ac:picMkLst>
        </pc:picChg>
        <pc:picChg chg="add del mod modCrop">
          <ac:chgData name="Javier Fuertes" userId="7c5b09eb-a14a-41ad-8106-69f1cead0dd2" providerId="ADAL" clId="{F05E2192-A58D-4321-A7CF-24314F6C7CE8}" dt="2023-03-23T08:43:52.171" v="535" actId="478"/>
          <ac:picMkLst>
            <pc:docMk/>
            <pc:sldMk cId="3336104967" sldId="307"/>
            <ac:picMk id="7" creationId="{B19F7242-DF3F-06C5-A589-0F67277E9452}"/>
          </ac:picMkLst>
        </pc:picChg>
        <pc:picChg chg="add del mod">
          <ac:chgData name="Javier Fuertes" userId="7c5b09eb-a14a-41ad-8106-69f1cead0dd2" providerId="ADAL" clId="{F05E2192-A58D-4321-A7CF-24314F6C7CE8}" dt="2023-03-23T08:45:52.989" v="612" actId="478"/>
          <ac:picMkLst>
            <pc:docMk/>
            <pc:sldMk cId="3336104967" sldId="307"/>
            <ac:picMk id="9" creationId="{6FD507B5-6479-7DD6-C43D-3EEC2379A92E}"/>
          </ac:picMkLst>
        </pc:picChg>
        <pc:picChg chg="add del mod">
          <ac:chgData name="Javier Fuertes" userId="7c5b09eb-a14a-41ad-8106-69f1cead0dd2" providerId="ADAL" clId="{F05E2192-A58D-4321-A7CF-24314F6C7CE8}" dt="2023-03-23T08:45:52.267" v="610" actId="478"/>
          <ac:picMkLst>
            <pc:docMk/>
            <pc:sldMk cId="3336104967" sldId="307"/>
            <ac:picMk id="11" creationId="{18FFD2AA-8AB0-73DF-5181-68C5FAD846DD}"/>
          </ac:picMkLst>
        </pc:picChg>
        <pc:picChg chg="add mod modCrop">
          <ac:chgData name="Javier Fuertes" userId="7c5b09eb-a14a-41ad-8106-69f1cead0dd2" providerId="ADAL" clId="{F05E2192-A58D-4321-A7CF-24314F6C7CE8}" dt="2023-03-23T13:18:03.940" v="3722" actId="1366"/>
          <ac:picMkLst>
            <pc:docMk/>
            <pc:sldMk cId="3336104967" sldId="307"/>
            <ac:picMk id="11" creationId="{D415BD4D-1678-D2FF-6EB3-2198E6710976}"/>
          </ac:picMkLst>
        </pc:picChg>
        <pc:picChg chg="add del mod ord modCrop">
          <ac:chgData name="Javier Fuertes" userId="7c5b09eb-a14a-41ad-8106-69f1cead0dd2" providerId="ADAL" clId="{F05E2192-A58D-4321-A7CF-24314F6C7CE8}" dt="2023-03-23T10:32:04.402" v="2542" actId="478"/>
          <ac:picMkLst>
            <pc:docMk/>
            <pc:sldMk cId="3336104967" sldId="307"/>
            <ac:picMk id="13" creationId="{A5C96D8E-93E3-EFD3-DB9E-E6C2DE2145A2}"/>
          </ac:picMkLst>
        </pc:picChg>
        <pc:picChg chg="add del mod">
          <ac:chgData name="Javier Fuertes" userId="7c5b09eb-a14a-41ad-8106-69f1cead0dd2" providerId="ADAL" clId="{F05E2192-A58D-4321-A7CF-24314F6C7CE8}" dt="2023-03-23T08:45:40.120" v="608" actId="478"/>
          <ac:picMkLst>
            <pc:docMk/>
            <pc:sldMk cId="3336104967" sldId="307"/>
            <ac:picMk id="14" creationId="{352E6B54-16D6-0353-8C7F-577ED6055D34}"/>
          </ac:picMkLst>
        </pc:picChg>
        <pc:picChg chg="add del mod">
          <ac:chgData name="Javier Fuertes" userId="7c5b09eb-a14a-41ad-8106-69f1cead0dd2" providerId="ADAL" clId="{F05E2192-A58D-4321-A7CF-24314F6C7CE8}" dt="2023-03-23T08:45:38.041" v="604" actId="931"/>
          <ac:picMkLst>
            <pc:docMk/>
            <pc:sldMk cId="3336104967" sldId="307"/>
            <ac:picMk id="18" creationId="{9DCD403F-B27F-21FB-FA9B-AF2C132C0E5D}"/>
          </ac:picMkLst>
        </pc:picChg>
      </pc:sldChg>
      <pc:sldChg chg="addSp delSp modSp new del mod">
        <pc:chgData name="Javier Fuertes" userId="7c5b09eb-a14a-41ad-8106-69f1cead0dd2" providerId="ADAL" clId="{F05E2192-A58D-4321-A7CF-24314F6C7CE8}" dt="2023-03-23T09:32:50.907" v="1995" actId="2696"/>
        <pc:sldMkLst>
          <pc:docMk/>
          <pc:sldMk cId="2772201061" sldId="308"/>
        </pc:sldMkLst>
        <pc:spChg chg="mod">
          <ac:chgData name="Javier Fuertes" userId="7c5b09eb-a14a-41ad-8106-69f1cead0dd2" providerId="ADAL" clId="{F05E2192-A58D-4321-A7CF-24314F6C7CE8}" dt="2023-03-23T09:28:57.632" v="1879" actId="21"/>
          <ac:spMkLst>
            <pc:docMk/>
            <pc:sldMk cId="2772201061" sldId="308"/>
            <ac:spMk id="2" creationId="{A46CAD3C-30FD-B143-9591-7C02C8D5DB72}"/>
          </ac:spMkLst>
        </pc:spChg>
        <pc:spChg chg="mod">
          <ac:chgData name="Javier Fuertes" userId="7c5b09eb-a14a-41ad-8106-69f1cead0dd2" providerId="ADAL" clId="{F05E2192-A58D-4321-A7CF-24314F6C7CE8}" dt="2023-03-23T09:31:09.680" v="1967" actId="21"/>
          <ac:spMkLst>
            <pc:docMk/>
            <pc:sldMk cId="2772201061" sldId="308"/>
            <ac:spMk id="3" creationId="{7F84F8DA-88BC-04B3-250C-BE8F7D7513EB}"/>
          </ac:spMkLst>
        </pc:spChg>
        <pc:picChg chg="add del mod">
          <ac:chgData name="Javier Fuertes" userId="7c5b09eb-a14a-41ad-8106-69f1cead0dd2" providerId="ADAL" clId="{F05E2192-A58D-4321-A7CF-24314F6C7CE8}" dt="2023-03-23T09:29:06.169" v="1885" actId="21"/>
          <ac:picMkLst>
            <pc:docMk/>
            <pc:sldMk cId="2772201061" sldId="308"/>
            <ac:picMk id="4" creationId="{0DE1C776-B473-34D7-B8D2-E965ECCEA554}"/>
          </ac:picMkLst>
        </pc:picChg>
      </pc:sldChg>
      <pc:sldChg chg="addSp delSp modSp new del mod">
        <pc:chgData name="Javier Fuertes" userId="7c5b09eb-a14a-41ad-8106-69f1cead0dd2" providerId="ADAL" clId="{F05E2192-A58D-4321-A7CF-24314F6C7CE8}" dt="2023-03-23T09:05:30.451" v="1046" actId="2696"/>
        <pc:sldMkLst>
          <pc:docMk/>
          <pc:sldMk cId="859666849" sldId="310"/>
        </pc:sldMkLst>
        <pc:spChg chg="mod">
          <ac:chgData name="Javier Fuertes" userId="7c5b09eb-a14a-41ad-8106-69f1cead0dd2" providerId="ADAL" clId="{F05E2192-A58D-4321-A7CF-24314F6C7CE8}" dt="2023-03-23T09:05:28.413" v="1045" actId="27636"/>
          <ac:spMkLst>
            <pc:docMk/>
            <pc:sldMk cId="859666849" sldId="310"/>
            <ac:spMk id="2" creationId="{3D9120FE-3E82-C60E-0872-B4EC96BBE004}"/>
          </ac:spMkLst>
        </pc:spChg>
        <pc:spChg chg="mod">
          <ac:chgData name="Javier Fuertes" userId="7c5b09eb-a14a-41ad-8106-69f1cead0dd2" providerId="ADAL" clId="{F05E2192-A58D-4321-A7CF-24314F6C7CE8}" dt="2023-03-23T09:03:19.841" v="1004" actId="14100"/>
          <ac:spMkLst>
            <pc:docMk/>
            <pc:sldMk cId="859666849" sldId="310"/>
            <ac:spMk id="3" creationId="{25230AC3-B0FD-A566-141C-DAC2D7C232D0}"/>
          </ac:spMkLst>
        </pc:spChg>
        <pc:picChg chg="add del mod">
          <ac:chgData name="Javier Fuertes" userId="7c5b09eb-a14a-41ad-8106-69f1cead0dd2" providerId="ADAL" clId="{F05E2192-A58D-4321-A7CF-24314F6C7CE8}" dt="2023-03-23T09:05:21.398" v="1040" actId="21"/>
          <ac:picMkLst>
            <pc:docMk/>
            <pc:sldMk cId="859666849" sldId="310"/>
            <ac:picMk id="5" creationId="{2D5BA3AE-74FC-B45C-18D0-D0FE2D7D542E}"/>
          </ac:picMkLst>
        </pc:picChg>
      </pc:sldChg>
      <pc:sldChg chg="addSp delSp modSp mod modTransition">
        <pc:chgData name="Javier Fuertes" userId="7c5b09eb-a14a-41ad-8106-69f1cead0dd2" providerId="ADAL" clId="{F05E2192-A58D-4321-A7CF-24314F6C7CE8}" dt="2023-03-24T08:58:39.028" v="7984" actId="20577"/>
        <pc:sldMkLst>
          <pc:docMk/>
          <pc:sldMk cId="2327598204" sldId="311"/>
        </pc:sldMkLst>
        <pc:spChg chg="mod">
          <ac:chgData name="Javier Fuertes" userId="7c5b09eb-a14a-41ad-8106-69f1cead0dd2" providerId="ADAL" clId="{F05E2192-A58D-4321-A7CF-24314F6C7CE8}" dt="2023-03-24T08:58:39.028" v="7984" actId="20577"/>
          <ac:spMkLst>
            <pc:docMk/>
            <pc:sldMk cId="2327598204" sldId="311"/>
            <ac:spMk id="2" creationId="{79452D80-501F-52BF-C9EE-D1C1DDA4395E}"/>
          </ac:spMkLst>
        </pc:spChg>
        <pc:spChg chg="del mod">
          <ac:chgData name="Javier Fuertes" userId="7c5b09eb-a14a-41ad-8106-69f1cead0dd2" providerId="ADAL" clId="{F05E2192-A58D-4321-A7CF-24314F6C7CE8}" dt="2023-03-24T08:58:27.548" v="7982" actId="478"/>
          <ac:spMkLst>
            <pc:docMk/>
            <pc:sldMk cId="2327598204" sldId="311"/>
            <ac:spMk id="4" creationId="{76CE0C69-300B-B8BA-35C9-3EEF7D201474}"/>
          </ac:spMkLst>
        </pc:spChg>
        <pc:spChg chg="add del mod">
          <ac:chgData name="Javier Fuertes" userId="7c5b09eb-a14a-41ad-8106-69f1cead0dd2" providerId="ADAL" clId="{F05E2192-A58D-4321-A7CF-24314F6C7CE8}" dt="2023-03-24T08:58:28.525" v="7983" actId="478"/>
          <ac:spMkLst>
            <pc:docMk/>
            <pc:sldMk cId="2327598204" sldId="311"/>
            <ac:spMk id="5" creationId="{386B6E81-24EB-6FB7-5E05-D04C93A01682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5" creationId="{D8F47CC0-36DA-0BD6-E5DB-5B7B3B8522F2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6" creationId="{A62D26B5-DF79-5466-131F-5ADF1499D407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7" creationId="{295D7030-A13A-24A7-DCC9-4A573E16C30A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8" creationId="{2B3EA45C-7B7F-7B0B-C08C-48385EB6D051}"/>
          </ac:spMkLst>
        </pc:sp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8" creationId="{8FEEC560-0837-EB23-2537-C2A946B6D1E8}"/>
          </ac:picMkLst>
        </pc:pic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10" creationId="{65982D6B-DD7E-1F27-3C62-4673B50FBEFF}"/>
          </ac:picMkLst>
        </pc:pic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12" creationId="{67675395-1802-DA21-8DF3-8BE3E336F203}"/>
          </ac:picMkLst>
        </pc:pic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14" creationId="{508B7175-D9BD-CCD9-51D0-914DC3B4ED58}"/>
          </ac:picMkLst>
        </pc:picChg>
      </pc:sldChg>
      <pc:sldChg chg="addSp modSp new del mod ord">
        <pc:chgData name="Javier Fuertes" userId="7c5b09eb-a14a-41ad-8106-69f1cead0dd2" providerId="ADAL" clId="{F05E2192-A58D-4321-A7CF-24314F6C7CE8}" dt="2023-03-23T09:31:05.289" v="1966" actId="2696"/>
        <pc:sldMkLst>
          <pc:docMk/>
          <pc:sldMk cId="1644529530" sldId="312"/>
        </pc:sldMkLst>
        <pc:spChg chg="mod">
          <ac:chgData name="Javier Fuertes" userId="7c5b09eb-a14a-41ad-8106-69f1cead0dd2" providerId="ADAL" clId="{F05E2192-A58D-4321-A7CF-24314F6C7CE8}" dt="2023-03-23T09:05:18.334" v="1039" actId="207"/>
          <ac:spMkLst>
            <pc:docMk/>
            <pc:sldMk cId="1644529530" sldId="312"/>
            <ac:spMk id="3" creationId="{FDA6111D-78A3-F4FB-3079-2587DDB53588}"/>
          </ac:spMkLst>
        </pc:spChg>
        <pc:spChg chg="mod">
          <ac:chgData name="Javier Fuertes" userId="7c5b09eb-a14a-41ad-8106-69f1cead0dd2" providerId="ADAL" clId="{F05E2192-A58D-4321-A7CF-24314F6C7CE8}" dt="2023-03-23T09:29:23.400" v="1892" actId="14100"/>
          <ac:spMkLst>
            <pc:docMk/>
            <pc:sldMk cId="1644529530" sldId="312"/>
            <ac:spMk id="4" creationId="{8D87835F-EB01-9D33-CA15-32D7FA6B6FB5}"/>
          </ac:spMkLst>
        </pc:spChg>
        <pc:spChg chg="mod">
          <ac:chgData name="Javier Fuertes" userId="7c5b09eb-a14a-41ad-8106-69f1cead0dd2" providerId="ADAL" clId="{F05E2192-A58D-4321-A7CF-24314F6C7CE8}" dt="2023-03-23T09:05:35.397" v="1049" actId="14100"/>
          <ac:spMkLst>
            <pc:docMk/>
            <pc:sldMk cId="1644529530" sldId="312"/>
            <ac:spMk id="5" creationId="{9EEA957D-9124-F7FD-B425-782D8D333E67}"/>
          </ac:spMkLst>
        </pc:spChg>
        <pc:picChg chg="add mod">
          <ac:chgData name="Javier Fuertes" userId="7c5b09eb-a14a-41ad-8106-69f1cead0dd2" providerId="ADAL" clId="{F05E2192-A58D-4321-A7CF-24314F6C7CE8}" dt="2023-03-23T09:25:58.999" v="1820" actId="1076"/>
          <ac:picMkLst>
            <pc:docMk/>
            <pc:sldMk cId="1644529530" sldId="312"/>
            <ac:picMk id="6" creationId="{D4DF27B5-10FF-8F79-0610-3B6A8D8ED03C}"/>
          </ac:picMkLst>
        </pc:picChg>
      </pc:sldChg>
      <pc:sldChg chg="addSp delSp modSp add mod ord modTransition">
        <pc:chgData name="Javier Fuertes" userId="7c5b09eb-a14a-41ad-8106-69f1cead0dd2" providerId="ADAL" clId="{F05E2192-A58D-4321-A7CF-24314F6C7CE8}" dt="2023-03-23T14:46:15.136" v="7073"/>
        <pc:sldMkLst>
          <pc:docMk/>
          <pc:sldMk cId="3030532556" sldId="313"/>
        </pc:sldMkLst>
        <pc:spChg chg="add mod">
          <ac:chgData name="Javier Fuertes" userId="7c5b09eb-a14a-41ad-8106-69f1cead0dd2" providerId="ADAL" clId="{F05E2192-A58D-4321-A7CF-24314F6C7CE8}" dt="2023-03-23T14:05:06.763" v="4647" actId="20577"/>
          <ac:spMkLst>
            <pc:docMk/>
            <pc:sldMk cId="3030532556" sldId="313"/>
            <ac:spMk id="2" creationId="{6EC40899-27DC-6C18-F34B-DEFD8FBF5119}"/>
          </ac:spMkLst>
        </pc:spChg>
        <pc:spChg chg="add mod">
          <ac:chgData name="Javier Fuertes" userId="7c5b09eb-a14a-41ad-8106-69f1cead0dd2" providerId="ADAL" clId="{F05E2192-A58D-4321-A7CF-24314F6C7CE8}" dt="2023-03-23T14:05:12.372" v="4669" actId="1035"/>
          <ac:spMkLst>
            <pc:docMk/>
            <pc:sldMk cId="3030532556" sldId="313"/>
            <ac:spMk id="3" creationId="{6DA83092-59E6-5899-C7A3-AE165F983DF5}"/>
          </ac:spMkLst>
        </pc:spChg>
        <pc:spChg chg="del mod">
          <ac:chgData name="Javier Fuertes" userId="7c5b09eb-a14a-41ad-8106-69f1cead0dd2" providerId="ADAL" clId="{F05E2192-A58D-4321-A7CF-24314F6C7CE8}" dt="2023-03-23T14:04:49.957" v="4637" actId="478"/>
          <ac:spMkLst>
            <pc:docMk/>
            <pc:sldMk cId="3030532556" sldId="313"/>
            <ac:spMk id="4" creationId="{0C244EC6-249F-1406-DC54-FEE28131E019}"/>
          </ac:spMkLst>
        </pc:spChg>
        <pc:spChg chg="add del mod">
          <ac:chgData name="Javier Fuertes" userId="7c5b09eb-a14a-41ad-8106-69f1cead0dd2" providerId="ADAL" clId="{F05E2192-A58D-4321-A7CF-24314F6C7CE8}" dt="2023-03-23T14:04:45.360" v="4636" actId="478"/>
          <ac:spMkLst>
            <pc:docMk/>
            <pc:sldMk cId="3030532556" sldId="313"/>
            <ac:spMk id="7" creationId="{EF0ECB03-5209-9E03-E220-26789A5BC3E5}"/>
          </ac:spMkLst>
        </pc:spChg>
        <pc:spChg chg="add del mod">
          <ac:chgData name="Javier Fuertes" userId="7c5b09eb-a14a-41ad-8106-69f1cead0dd2" providerId="ADAL" clId="{F05E2192-A58D-4321-A7CF-24314F6C7CE8}" dt="2023-03-23T14:04:52.536" v="4638" actId="478"/>
          <ac:spMkLst>
            <pc:docMk/>
            <pc:sldMk cId="3030532556" sldId="313"/>
            <ac:spMk id="9" creationId="{B24D5207-3436-7CDA-53C8-5E14D6B19C7D}"/>
          </ac:spMkLst>
        </pc:spChg>
        <pc:picChg chg="add del">
          <ac:chgData name="Javier Fuertes" userId="7c5b09eb-a14a-41ad-8106-69f1cead0dd2" providerId="ADAL" clId="{F05E2192-A58D-4321-A7CF-24314F6C7CE8}" dt="2023-03-23T14:04:45.360" v="4636" actId="478"/>
          <ac:picMkLst>
            <pc:docMk/>
            <pc:sldMk cId="3030532556" sldId="313"/>
            <ac:picMk id="13" creationId="{A5C96D8E-93E3-EFD3-DB9E-E6C2DE2145A2}"/>
          </ac:picMkLst>
        </pc:picChg>
      </pc:sldChg>
      <pc:sldChg chg="addSp delSp modSp add mod ord modTransition">
        <pc:chgData name="Javier Fuertes" userId="7c5b09eb-a14a-41ad-8106-69f1cead0dd2" providerId="ADAL" clId="{F05E2192-A58D-4321-A7CF-24314F6C7CE8}" dt="2023-03-23T16:59:18.829" v="7679" actId="20577"/>
        <pc:sldMkLst>
          <pc:docMk/>
          <pc:sldMk cId="3109030580" sldId="314"/>
        </pc:sldMkLst>
        <pc:spChg chg="del">
          <ac:chgData name="Javier Fuertes" userId="7c5b09eb-a14a-41ad-8106-69f1cead0dd2" providerId="ADAL" clId="{F05E2192-A58D-4321-A7CF-24314F6C7CE8}" dt="2023-03-23T13:04:04.600" v="3489" actId="478"/>
          <ac:spMkLst>
            <pc:docMk/>
            <pc:sldMk cId="3109030580" sldId="314"/>
            <ac:spMk id="2" creationId="{A6BBDF47-F9B2-37B2-5D2E-18BD5E600740}"/>
          </ac:spMkLst>
        </pc:spChg>
        <pc:spChg chg="mod">
          <ac:chgData name="Javier Fuertes" userId="7c5b09eb-a14a-41ad-8106-69f1cead0dd2" providerId="ADAL" clId="{F05E2192-A58D-4321-A7CF-24314F6C7CE8}" dt="2023-03-23T10:28:40.349" v="2541" actId="20577"/>
          <ac:spMkLst>
            <pc:docMk/>
            <pc:sldMk cId="3109030580" sldId="314"/>
            <ac:spMk id="4" creationId="{52F28CC7-5081-A4A3-0646-95B4C5E1554C}"/>
          </ac:spMkLst>
        </pc:spChg>
        <pc:spChg chg="mod">
          <ac:chgData name="Javier Fuertes" userId="7c5b09eb-a14a-41ad-8106-69f1cead0dd2" providerId="ADAL" clId="{F05E2192-A58D-4321-A7CF-24314F6C7CE8}" dt="2023-03-23T16:59:18.829" v="7679" actId="20577"/>
          <ac:spMkLst>
            <pc:docMk/>
            <pc:sldMk cId="3109030580" sldId="314"/>
            <ac:spMk id="5" creationId="{BED0C479-78F5-69DD-A081-EF9DBF5BD83F}"/>
          </ac:spMkLst>
        </pc:spChg>
        <pc:picChg chg="add del mod">
          <ac:chgData name="Javier Fuertes" userId="7c5b09eb-a14a-41ad-8106-69f1cead0dd2" providerId="ADAL" clId="{F05E2192-A58D-4321-A7CF-24314F6C7CE8}" dt="2023-03-23T13:05:19.361" v="3497" actId="478"/>
          <ac:picMkLst>
            <pc:docMk/>
            <pc:sldMk cId="3109030580" sldId="314"/>
            <ac:picMk id="6" creationId="{892BE835-3C1A-82FB-81FF-DD0847AD61C4}"/>
          </ac:picMkLst>
        </pc:picChg>
        <pc:picChg chg="add del mod">
          <ac:chgData name="Javier Fuertes" userId="7c5b09eb-a14a-41ad-8106-69f1cead0dd2" providerId="ADAL" clId="{F05E2192-A58D-4321-A7CF-24314F6C7CE8}" dt="2023-03-23T14:45:47" v="7069" actId="1035"/>
          <ac:picMkLst>
            <pc:docMk/>
            <pc:sldMk cId="3109030580" sldId="314"/>
            <ac:picMk id="7" creationId="{7FC36312-8F29-2388-3614-6BD6A6C76AC7}"/>
          </ac:picMkLst>
        </pc:picChg>
        <pc:picChg chg="add mod modCrop">
          <ac:chgData name="Javier Fuertes" userId="7c5b09eb-a14a-41ad-8106-69f1cead0dd2" providerId="ADAL" clId="{F05E2192-A58D-4321-A7CF-24314F6C7CE8}" dt="2023-03-23T13:06:03.435" v="3550" actId="1038"/>
          <ac:picMkLst>
            <pc:docMk/>
            <pc:sldMk cId="3109030580" sldId="314"/>
            <ac:picMk id="9" creationId="{F3F11E0B-1FAF-7801-4E3D-A1CDAC4F8A59}"/>
          </ac:picMkLst>
        </pc:picChg>
        <pc:picChg chg="ord">
          <ac:chgData name="Javier Fuertes" userId="7c5b09eb-a14a-41ad-8106-69f1cead0dd2" providerId="ADAL" clId="{F05E2192-A58D-4321-A7CF-24314F6C7CE8}" dt="2023-03-23T13:04:01.823" v="3488" actId="167"/>
          <ac:picMkLst>
            <pc:docMk/>
            <pc:sldMk cId="3109030580" sldId="314"/>
            <ac:picMk id="12" creationId="{26C74B92-4398-7ACE-BE75-8124B0CF3A95}"/>
          </ac:picMkLst>
        </pc:picChg>
      </pc:sldChg>
      <pc:sldChg chg="addSp delSp modSp del mod">
        <pc:chgData name="Javier Fuertes" userId="7c5b09eb-a14a-41ad-8106-69f1cead0dd2" providerId="ADAL" clId="{F05E2192-A58D-4321-A7CF-24314F6C7CE8}" dt="2023-03-23T13:02:44.553" v="3451" actId="2696"/>
        <pc:sldMkLst>
          <pc:docMk/>
          <pc:sldMk cId="2227215469" sldId="315"/>
        </pc:sldMkLst>
        <pc:spChg chg="add mod">
          <ac:chgData name="Javier Fuertes" userId="7c5b09eb-a14a-41ad-8106-69f1cead0dd2" providerId="ADAL" clId="{F05E2192-A58D-4321-A7CF-24314F6C7CE8}" dt="2023-03-23T13:02:36.287" v="3448" actId="21"/>
          <ac:spMkLst>
            <pc:docMk/>
            <pc:sldMk cId="2227215469" sldId="315"/>
            <ac:spMk id="3" creationId="{BBF6AC57-8263-E7A1-0844-7263FFC3E5B6}"/>
          </ac:spMkLst>
        </pc:spChg>
        <pc:spChg chg="mod">
          <ac:chgData name="Javier Fuertes" userId="7c5b09eb-a14a-41ad-8106-69f1cead0dd2" providerId="ADAL" clId="{F05E2192-A58D-4321-A7CF-24314F6C7CE8}" dt="2023-03-23T13:02:28.276" v="3446" actId="21"/>
          <ac:spMkLst>
            <pc:docMk/>
            <pc:sldMk cId="2227215469" sldId="315"/>
            <ac:spMk id="14" creationId="{622E338E-1A4B-EFCF-7535-1A9AE51A44CE}"/>
          </ac:spMkLst>
        </pc:spChg>
        <pc:picChg chg="del">
          <ac:chgData name="Javier Fuertes" userId="7c5b09eb-a14a-41ad-8106-69f1cead0dd2" providerId="ADAL" clId="{F05E2192-A58D-4321-A7CF-24314F6C7CE8}" dt="2023-03-23T13:02:36.287" v="3448" actId="21"/>
          <ac:picMkLst>
            <pc:docMk/>
            <pc:sldMk cId="2227215469" sldId="315"/>
            <ac:picMk id="5" creationId="{9DF92C53-ABC6-A143-ADA3-2C10AE53D517}"/>
          </ac:picMkLst>
        </pc:picChg>
      </pc:sldChg>
      <pc:sldChg chg="addSp delSp modSp add del mod">
        <pc:chgData name="Javier Fuertes" userId="7c5b09eb-a14a-41ad-8106-69f1cead0dd2" providerId="ADAL" clId="{F05E2192-A58D-4321-A7CF-24314F6C7CE8}" dt="2023-03-23T09:28:22.498" v="1875" actId="2890"/>
        <pc:sldMkLst>
          <pc:docMk/>
          <pc:sldMk cId="2023419064" sldId="316"/>
        </pc:sldMkLst>
        <pc:spChg chg="add del">
          <ac:chgData name="Javier Fuertes" userId="7c5b09eb-a14a-41ad-8106-69f1cead0dd2" providerId="ADAL" clId="{F05E2192-A58D-4321-A7CF-24314F6C7CE8}" dt="2023-03-23T09:28:20.704" v="1873" actId="478"/>
          <ac:spMkLst>
            <pc:docMk/>
            <pc:sldMk cId="2023419064" sldId="316"/>
            <ac:spMk id="2" creationId="{A6BBDF47-F9B2-37B2-5D2E-18BD5E600740}"/>
          </ac:spMkLst>
        </pc:spChg>
        <pc:picChg chg="mod">
          <ac:chgData name="Javier Fuertes" userId="7c5b09eb-a14a-41ad-8106-69f1cead0dd2" providerId="ADAL" clId="{F05E2192-A58D-4321-A7CF-24314F6C7CE8}" dt="2023-03-23T09:28:21.020" v="1874" actId="1076"/>
          <ac:picMkLst>
            <pc:docMk/>
            <pc:sldMk cId="2023419064" sldId="316"/>
            <ac:picMk id="12" creationId="{26C74B92-4398-7ACE-BE75-8124B0CF3A95}"/>
          </ac:picMkLst>
        </pc:picChg>
      </pc:sldChg>
      <pc:sldChg chg="addSp delSp modSp new mod ord modTransition setBg">
        <pc:chgData name="Javier Fuertes" userId="7c5b09eb-a14a-41ad-8106-69f1cead0dd2" providerId="ADAL" clId="{F05E2192-A58D-4321-A7CF-24314F6C7CE8}" dt="2023-03-23T14:46:15.136" v="7073"/>
        <pc:sldMkLst>
          <pc:docMk/>
          <pc:sldMk cId="3129436023" sldId="317"/>
        </pc:sldMkLst>
        <pc:spChg chg="del">
          <ac:chgData name="Javier Fuertes" userId="7c5b09eb-a14a-41ad-8106-69f1cead0dd2" providerId="ADAL" clId="{F05E2192-A58D-4321-A7CF-24314F6C7CE8}" dt="2023-03-23T12:51:00.515" v="3363" actId="478"/>
          <ac:spMkLst>
            <pc:docMk/>
            <pc:sldMk cId="3129436023" sldId="317"/>
            <ac:spMk id="2" creationId="{990CF4E8-A9CF-037F-F2B2-07CE6B08C83D}"/>
          </ac:spMkLst>
        </pc:spChg>
        <pc:spChg chg="add del mod">
          <ac:chgData name="Javier Fuertes" userId="7c5b09eb-a14a-41ad-8106-69f1cead0dd2" providerId="ADAL" clId="{F05E2192-A58D-4321-A7CF-24314F6C7CE8}" dt="2023-03-23T10:14:29.721" v="2234" actId="931"/>
          <ac:spMkLst>
            <pc:docMk/>
            <pc:sldMk cId="3129436023" sldId="317"/>
            <ac:spMk id="3" creationId="{CB22378B-DAB8-551F-EF79-DA68E7E7FEC6}"/>
          </ac:spMkLst>
        </pc:spChg>
        <pc:spChg chg="del mod">
          <ac:chgData name="Javier Fuertes" userId="7c5b09eb-a14a-41ad-8106-69f1cead0dd2" providerId="ADAL" clId="{F05E2192-A58D-4321-A7CF-24314F6C7CE8}" dt="2023-03-23T14:35:58.528" v="6310" actId="478"/>
          <ac:spMkLst>
            <pc:docMk/>
            <pc:sldMk cId="3129436023" sldId="317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3T14:25:23.680" v="5594" actId="255"/>
          <ac:spMkLst>
            <pc:docMk/>
            <pc:sldMk cId="3129436023" sldId="317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4:36:01.387" v="6313" actId="478"/>
          <ac:spMkLst>
            <pc:docMk/>
            <pc:sldMk cId="3129436023" sldId="317"/>
            <ac:spMk id="6" creationId="{437141C7-7DB3-C449-CA7E-0931D10D146D}"/>
          </ac:spMkLst>
        </pc:spChg>
        <pc:spChg chg="add del mod">
          <ac:chgData name="Javier Fuertes" userId="7c5b09eb-a14a-41ad-8106-69f1cead0dd2" providerId="ADAL" clId="{F05E2192-A58D-4321-A7CF-24314F6C7CE8}" dt="2023-03-23T14:35:59.843" v="6312"/>
          <ac:spMkLst>
            <pc:docMk/>
            <pc:sldMk cId="3129436023" sldId="317"/>
            <ac:spMk id="7" creationId="{FB89E8FC-B6C9-3D3F-56C6-7993DC879F02}"/>
          </ac:spMkLst>
        </pc:spChg>
        <pc:spChg chg="add mod">
          <ac:chgData name="Javier Fuertes" userId="7c5b09eb-a14a-41ad-8106-69f1cead0dd2" providerId="ADAL" clId="{F05E2192-A58D-4321-A7CF-24314F6C7CE8}" dt="2023-03-23T14:36:01.818" v="6314"/>
          <ac:spMkLst>
            <pc:docMk/>
            <pc:sldMk cId="3129436023" sldId="317"/>
            <ac:spMk id="9" creationId="{73759BB3-BF1D-97D6-75BB-7BFD5BCB24E9}"/>
          </ac:spMkLst>
        </pc:spChg>
        <pc:picChg chg="add del mod">
          <ac:chgData name="Javier Fuertes" userId="7c5b09eb-a14a-41ad-8106-69f1cead0dd2" providerId="ADAL" clId="{F05E2192-A58D-4321-A7CF-24314F6C7CE8}" dt="2023-03-23T10:35:56.837" v="2570" actId="478"/>
          <ac:picMkLst>
            <pc:docMk/>
            <pc:sldMk cId="3129436023" sldId="317"/>
            <ac:picMk id="6" creationId="{DF55E7D4-91D9-1D2A-F497-E94ED624D601}"/>
          </ac:picMkLst>
        </pc:picChg>
        <pc:picChg chg="add mod ord modCrop">
          <ac:chgData name="Javier Fuertes" userId="7c5b09eb-a14a-41ad-8106-69f1cead0dd2" providerId="ADAL" clId="{F05E2192-A58D-4321-A7CF-24314F6C7CE8}" dt="2023-03-23T12:51:44.871" v="3375" actId="1076"/>
          <ac:picMkLst>
            <pc:docMk/>
            <pc:sldMk cId="3129436023" sldId="317"/>
            <ac:picMk id="8" creationId="{97E1FE73-3010-4AD5-1386-701D349D86FB}"/>
          </ac:picMkLst>
        </pc:picChg>
      </pc:sldChg>
      <pc:sldChg chg="modSp add del mod">
        <pc:chgData name="Javier Fuertes" userId="7c5b09eb-a14a-41ad-8106-69f1cead0dd2" providerId="ADAL" clId="{F05E2192-A58D-4321-A7CF-24314F6C7CE8}" dt="2023-03-23T10:21:56.756" v="2472" actId="2696"/>
        <pc:sldMkLst>
          <pc:docMk/>
          <pc:sldMk cId="2183654449" sldId="318"/>
        </pc:sldMkLst>
        <pc:spChg chg="mod">
          <ac:chgData name="Javier Fuertes" userId="7c5b09eb-a14a-41ad-8106-69f1cead0dd2" providerId="ADAL" clId="{F05E2192-A58D-4321-A7CF-24314F6C7CE8}" dt="2023-03-23T09:32:20.108" v="1992" actId="207"/>
          <ac:spMkLst>
            <pc:docMk/>
            <pc:sldMk cId="2183654449" sldId="318"/>
            <ac:spMk id="3" creationId="{CB22378B-DAB8-551F-EF79-DA68E7E7FEC6}"/>
          </ac:spMkLst>
        </pc:spChg>
        <pc:spChg chg="mod">
          <ac:chgData name="Javier Fuertes" userId="7c5b09eb-a14a-41ad-8106-69f1cead0dd2" providerId="ADAL" clId="{F05E2192-A58D-4321-A7CF-24314F6C7CE8}" dt="2023-03-23T09:32:12.878" v="1989" actId="20577"/>
          <ac:spMkLst>
            <pc:docMk/>
            <pc:sldMk cId="2183654449" sldId="318"/>
            <ac:spMk id="4" creationId="{E5852C53-D9B3-98D1-1467-C347C0EBA348}"/>
          </ac:spMkLst>
        </pc:spChg>
      </pc:sldChg>
      <pc:sldChg chg="addSp delSp modSp add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609732347" sldId="319"/>
        </pc:sldMkLst>
        <pc:spChg chg="add del">
          <ac:chgData name="Javier Fuertes" userId="7c5b09eb-a14a-41ad-8106-69f1cead0dd2" providerId="ADAL" clId="{F05E2192-A58D-4321-A7CF-24314F6C7CE8}" dt="2023-03-23T12:54:51.090" v="3397" actId="478"/>
          <ac:spMkLst>
            <pc:docMk/>
            <pc:sldMk cId="609732347" sldId="319"/>
            <ac:spMk id="2" creationId="{990CF4E8-A9CF-037F-F2B2-07CE6B08C83D}"/>
          </ac:spMkLst>
        </pc:spChg>
        <pc:spChg chg="add del mod">
          <ac:chgData name="Javier Fuertes" userId="7c5b09eb-a14a-41ad-8106-69f1cead0dd2" providerId="ADAL" clId="{F05E2192-A58D-4321-A7CF-24314F6C7CE8}" dt="2023-03-23T12:54:48.709" v="3396" actId="478"/>
          <ac:spMkLst>
            <pc:docMk/>
            <pc:sldMk cId="609732347" sldId="319"/>
            <ac:spMk id="3" creationId="{CB22378B-DAB8-551F-EF79-DA68E7E7FEC6}"/>
          </ac:spMkLst>
        </pc:spChg>
        <pc:spChg chg="add del mod">
          <ac:chgData name="Javier Fuertes" userId="7c5b09eb-a14a-41ad-8106-69f1cead0dd2" providerId="ADAL" clId="{F05E2192-A58D-4321-A7CF-24314F6C7CE8}" dt="2023-03-23T14:36:59.344" v="6352" actId="478"/>
          <ac:spMkLst>
            <pc:docMk/>
            <pc:sldMk cId="609732347" sldId="319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3T14:43:12.870" v="6822" actId="20577"/>
          <ac:spMkLst>
            <pc:docMk/>
            <pc:sldMk cId="609732347" sldId="319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4:36:41.111" v="6323"/>
          <ac:spMkLst>
            <pc:docMk/>
            <pc:sldMk cId="609732347" sldId="319"/>
            <ac:spMk id="6" creationId="{F1D4D126-E6C0-8D6B-A6B3-A36D148B23D1}"/>
          </ac:spMkLst>
        </pc:spChg>
        <pc:spChg chg="add del mod">
          <ac:chgData name="Javier Fuertes" userId="7c5b09eb-a14a-41ad-8106-69f1cead0dd2" providerId="ADAL" clId="{F05E2192-A58D-4321-A7CF-24314F6C7CE8}" dt="2023-03-23T14:36:59.586" v="6353" actId="478"/>
          <ac:spMkLst>
            <pc:docMk/>
            <pc:sldMk cId="609732347" sldId="319"/>
            <ac:spMk id="10" creationId="{DFBE3170-DEE9-81BF-535A-1B27F099C4B2}"/>
          </ac:spMkLst>
        </pc:spChg>
        <pc:spChg chg="add del mod">
          <ac:chgData name="Javier Fuertes" userId="7c5b09eb-a14a-41ad-8106-69f1cead0dd2" providerId="ADAL" clId="{F05E2192-A58D-4321-A7CF-24314F6C7CE8}" dt="2023-03-23T14:36:43.795" v="6326"/>
          <ac:spMkLst>
            <pc:docMk/>
            <pc:sldMk cId="609732347" sldId="319"/>
            <ac:spMk id="11" creationId="{6D9B8B19-352F-F40D-731A-8E211F14DFFA}"/>
          </ac:spMkLst>
        </pc:spChg>
        <pc:spChg chg="add del mod">
          <ac:chgData name="Javier Fuertes" userId="7c5b09eb-a14a-41ad-8106-69f1cead0dd2" providerId="ADAL" clId="{F05E2192-A58D-4321-A7CF-24314F6C7CE8}" dt="2023-03-23T14:37:10.321" v="6382" actId="20577"/>
          <ac:spMkLst>
            <pc:docMk/>
            <pc:sldMk cId="609732347" sldId="319"/>
            <ac:spMk id="12" creationId="{37B2578F-83AB-F3AE-E582-DC41ADEDCFF2}"/>
          </ac:spMkLst>
        </pc:spChg>
        <pc:picChg chg="add del mod">
          <ac:chgData name="Javier Fuertes" userId="7c5b09eb-a14a-41ad-8106-69f1cead0dd2" providerId="ADAL" clId="{F05E2192-A58D-4321-A7CF-24314F6C7CE8}" dt="2023-03-23T09:29:56.074" v="1911" actId="478"/>
          <ac:picMkLst>
            <pc:docMk/>
            <pc:sldMk cId="609732347" sldId="319"/>
            <ac:picMk id="6" creationId="{DF55E7D4-91D9-1D2A-F497-E94ED624D601}"/>
          </ac:picMkLst>
        </pc:picChg>
        <pc:picChg chg="add del mod">
          <ac:chgData name="Javier Fuertes" userId="7c5b09eb-a14a-41ad-8106-69f1cead0dd2" providerId="ADAL" clId="{F05E2192-A58D-4321-A7CF-24314F6C7CE8}" dt="2023-03-23T09:29:44.309" v="1904"/>
          <ac:picMkLst>
            <pc:docMk/>
            <pc:sldMk cId="609732347" sldId="319"/>
            <ac:picMk id="7" creationId="{853CF50C-0AF8-B31A-4680-CF548355AD28}"/>
          </ac:picMkLst>
        </pc:picChg>
        <pc:picChg chg="add mod">
          <ac:chgData name="Javier Fuertes" userId="7c5b09eb-a14a-41ad-8106-69f1cead0dd2" providerId="ADAL" clId="{F05E2192-A58D-4321-A7CF-24314F6C7CE8}" dt="2023-03-23T14:33:26.493" v="6206" actId="1076"/>
          <ac:picMkLst>
            <pc:docMk/>
            <pc:sldMk cId="609732347" sldId="319"/>
            <ac:picMk id="8" creationId="{1C89F4D6-6ABD-4036-2A30-2AA600EE4A37}"/>
          </ac:picMkLst>
        </pc:picChg>
        <pc:picChg chg="add mod">
          <ac:chgData name="Javier Fuertes" userId="7c5b09eb-a14a-41ad-8106-69f1cead0dd2" providerId="ADAL" clId="{F05E2192-A58D-4321-A7CF-24314F6C7CE8}" dt="2023-03-23T14:33:21.485" v="6205" actId="1076"/>
          <ac:picMkLst>
            <pc:docMk/>
            <pc:sldMk cId="609732347" sldId="319"/>
            <ac:picMk id="9" creationId="{19CE2408-2896-D954-A9C1-8334FAB5C738}"/>
          </ac:picMkLst>
        </pc:picChg>
      </pc:sldChg>
      <pc:sldChg chg="modSp del mod">
        <pc:chgData name="Javier Fuertes" userId="7c5b09eb-a14a-41ad-8106-69f1cead0dd2" providerId="ADAL" clId="{F05E2192-A58D-4321-A7CF-24314F6C7CE8}" dt="2023-03-23T12:26:31.100" v="3017" actId="2696"/>
        <pc:sldMkLst>
          <pc:docMk/>
          <pc:sldMk cId="3518403998" sldId="320"/>
        </pc:sldMkLst>
        <pc:spChg chg="mod">
          <ac:chgData name="Javier Fuertes" userId="7c5b09eb-a14a-41ad-8106-69f1cead0dd2" providerId="ADAL" clId="{F05E2192-A58D-4321-A7CF-24314F6C7CE8}" dt="2023-03-23T12:26:28.623" v="3016" actId="21"/>
          <ac:spMkLst>
            <pc:docMk/>
            <pc:sldMk cId="3518403998" sldId="320"/>
            <ac:spMk id="3" creationId="{474C1722-1A1E-59A1-9DB1-C7A319AF370B}"/>
          </ac:spMkLst>
        </pc:spChg>
      </pc:sldChg>
      <pc:sldChg chg="addSp delSp modSp mod modTransition">
        <pc:chgData name="Javier Fuertes" userId="7c5b09eb-a14a-41ad-8106-69f1cead0dd2" providerId="ADAL" clId="{F05E2192-A58D-4321-A7CF-24314F6C7CE8}" dt="2023-03-24T12:36:23.475" v="8750" actId="20577"/>
        <pc:sldMkLst>
          <pc:docMk/>
          <pc:sldMk cId="676908583" sldId="321"/>
        </pc:sldMkLst>
        <pc:spChg chg="add mod">
          <ac:chgData name="Javier Fuertes" userId="7c5b09eb-a14a-41ad-8106-69f1cead0dd2" providerId="ADAL" clId="{F05E2192-A58D-4321-A7CF-24314F6C7CE8}" dt="2023-03-24T12:36:23.475" v="8750" actId="20577"/>
          <ac:spMkLst>
            <pc:docMk/>
            <pc:sldMk cId="676908583" sldId="321"/>
            <ac:spMk id="2" creationId="{B98CF015-EE37-6981-1E75-368BE9817348}"/>
          </ac:spMkLst>
        </pc:spChg>
        <pc:spChg chg="mod">
          <ac:chgData name="Javier Fuertes" userId="7c5b09eb-a14a-41ad-8106-69f1cead0dd2" providerId="ADAL" clId="{F05E2192-A58D-4321-A7CF-24314F6C7CE8}" dt="2023-03-24T12:25:55.552" v="8289" actId="20577"/>
          <ac:spMkLst>
            <pc:docMk/>
            <pc:sldMk cId="676908583" sldId="321"/>
            <ac:spMk id="4" creationId="{F7AD80D2-6B4F-B5F8-AED5-81D243218337}"/>
          </ac:spMkLst>
        </pc:spChg>
        <pc:spChg chg="del mod ord">
          <ac:chgData name="Javier Fuertes" userId="7c5b09eb-a14a-41ad-8106-69f1cead0dd2" providerId="ADAL" clId="{F05E2192-A58D-4321-A7CF-24314F6C7CE8}" dt="2023-03-24T12:35:35.321" v="8677" actId="478"/>
          <ac:spMkLst>
            <pc:docMk/>
            <pc:sldMk cId="676908583" sldId="321"/>
            <ac:spMk id="5" creationId="{603C8019-4B8E-DC18-2D61-6C0AAD7F15DA}"/>
          </ac:spMkLst>
        </pc:spChg>
        <pc:picChg chg="add mod">
          <ac:chgData name="Javier Fuertes" userId="7c5b09eb-a14a-41ad-8106-69f1cead0dd2" providerId="ADAL" clId="{F05E2192-A58D-4321-A7CF-24314F6C7CE8}" dt="2023-03-24T12:33:12.810" v="8551"/>
          <ac:picMkLst>
            <pc:docMk/>
            <pc:sldMk cId="676908583" sldId="321"/>
            <ac:picMk id="3" creationId="{3F698372-E18A-47AA-7387-9DCA86F682EC}"/>
          </ac:picMkLst>
        </pc:picChg>
      </pc:sldChg>
      <pc:sldChg chg="addSp delSp modSp add mod modTransition">
        <pc:chgData name="Javier Fuertes" userId="7c5b09eb-a14a-41ad-8106-69f1cead0dd2" providerId="ADAL" clId="{F05E2192-A58D-4321-A7CF-24314F6C7CE8}" dt="2023-03-23T14:46:43.075" v="7078"/>
        <pc:sldMkLst>
          <pc:docMk/>
          <pc:sldMk cId="4236409239" sldId="322"/>
        </pc:sldMkLst>
        <pc:spChg chg="del">
          <ac:chgData name="Javier Fuertes" userId="7c5b09eb-a14a-41ad-8106-69f1cead0dd2" providerId="ADAL" clId="{F05E2192-A58D-4321-A7CF-24314F6C7CE8}" dt="2023-03-23T12:51:07.225" v="3365" actId="478"/>
          <ac:spMkLst>
            <pc:docMk/>
            <pc:sldMk cId="4236409239" sldId="322"/>
            <ac:spMk id="2" creationId="{990CF4E8-A9CF-037F-F2B2-07CE6B08C83D}"/>
          </ac:spMkLst>
        </pc:spChg>
        <pc:spChg chg="add del mod ord">
          <ac:chgData name="Javier Fuertes" userId="7c5b09eb-a14a-41ad-8106-69f1cead0dd2" providerId="ADAL" clId="{F05E2192-A58D-4321-A7CF-24314F6C7CE8}" dt="2023-03-23T13:59:28.558" v="4368" actId="478"/>
          <ac:spMkLst>
            <pc:docMk/>
            <pc:sldMk cId="4236409239" sldId="322"/>
            <ac:spMk id="3" creationId="{91E0B425-DC0D-2B1C-E97B-3EA340B72CAD}"/>
          </ac:spMkLst>
        </pc:spChg>
        <pc:spChg chg="del mod">
          <ac:chgData name="Javier Fuertes" userId="7c5b09eb-a14a-41ad-8106-69f1cead0dd2" providerId="ADAL" clId="{F05E2192-A58D-4321-A7CF-24314F6C7CE8}" dt="2023-03-23T14:00:23.064" v="4406" actId="478"/>
          <ac:spMkLst>
            <pc:docMk/>
            <pc:sldMk cId="4236409239" sldId="322"/>
            <ac:spMk id="4" creationId="{E5852C53-D9B3-98D1-1467-C347C0EBA348}"/>
          </ac:spMkLst>
        </pc:spChg>
        <pc:spChg chg="del mod">
          <ac:chgData name="Javier Fuertes" userId="7c5b09eb-a14a-41ad-8106-69f1cead0dd2" providerId="ADAL" clId="{F05E2192-A58D-4321-A7CF-24314F6C7CE8}" dt="2023-03-23T10:37:10.062" v="2600" actId="478"/>
          <ac:spMkLst>
            <pc:docMk/>
            <pc:sldMk cId="4236409239" sldId="322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4:25:46.017" v="5596" actId="478"/>
          <ac:spMkLst>
            <pc:docMk/>
            <pc:sldMk cId="4236409239" sldId="322"/>
            <ac:spMk id="5" creationId="{79008C00-B6C0-D495-B132-D1D6A0DA8766}"/>
          </ac:spMkLst>
        </pc:spChg>
        <pc:spChg chg="add del mod">
          <ac:chgData name="Javier Fuertes" userId="7c5b09eb-a14a-41ad-8106-69f1cead0dd2" providerId="ADAL" clId="{F05E2192-A58D-4321-A7CF-24314F6C7CE8}" dt="2023-03-23T10:19:51.261" v="2289" actId="931"/>
          <ac:spMkLst>
            <pc:docMk/>
            <pc:sldMk cId="4236409239" sldId="322"/>
            <ac:spMk id="7" creationId="{8C4A14E5-8A14-496A-1622-3A285D3F3BAD}"/>
          </ac:spMkLst>
        </pc:spChg>
        <pc:spChg chg="add del mod">
          <ac:chgData name="Javier Fuertes" userId="7c5b09eb-a14a-41ad-8106-69f1cead0dd2" providerId="ADAL" clId="{F05E2192-A58D-4321-A7CF-24314F6C7CE8}" dt="2023-03-23T14:00:25.621" v="4409" actId="478"/>
          <ac:spMkLst>
            <pc:docMk/>
            <pc:sldMk cId="4236409239" sldId="322"/>
            <ac:spMk id="7" creationId="{A2F9C4B5-C03E-9B1B-6031-3C6530F3ACB8}"/>
          </ac:spMkLst>
        </pc:spChg>
        <pc:spChg chg="add del mod">
          <ac:chgData name="Javier Fuertes" userId="7c5b09eb-a14a-41ad-8106-69f1cead0dd2" providerId="ADAL" clId="{F05E2192-A58D-4321-A7CF-24314F6C7CE8}" dt="2023-03-23T14:00:24.529" v="4408"/>
          <ac:spMkLst>
            <pc:docMk/>
            <pc:sldMk cId="4236409239" sldId="322"/>
            <ac:spMk id="8" creationId="{D168EF3F-6153-D095-9868-A96D60C3B872}"/>
          </ac:spMkLst>
        </pc:spChg>
        <pc:spChg chg="add del mod">
          <ac:chgData name="Javier Fuertes" userId="7c5b09eb-a14a-41ad-8106-69f1cead0dd2" providerId="ADAL" clId="{F05E2192-A58D-4321-A7CF-24314F6C7CE8}" dt="2023-03-23T14:46:39.505" v="7074" actId="478"/>
          <ac:spMkLst>
            <pc:docMk/>
            <pc:sldMk cId="4236409239" sldId="322"/>
            <ac:spMk id="9" creationId="{0BAC5DE8-89C2-4983-5C50-845C83062C80}"/>
          </ac:spMkLst>
        </pc:spChg>
        <pc:spChg chg="add mod">
          <ac:chgData name="Javier Fuertes" userId="7c5b09eb-a14a-41ad-8106-69f1cead0dd2" providerId="ADAL" clId="{F05E2192-A58D-4321-A7CF-24314F6C7CE8}" dt="2023-03-23T14:25:46.416" v="5597"/>
          <ac:spMkLst>
            <pc:docMk/>
            <pc:sldMk cId="4236409239" sldId="322"/>
            <ac:spMk id="10" creationId="{DCFA23E6-4EE0-1E25-8DB2-46EFE5D7123F}"/>
          </ac:spMkLst>
        </pc:spChg>
        <pc:spChg chg="add del mod">
          <ac:chgData name="Javier Fuertes" userId="7c5b09eb-a14a-41ad-8106-69f1cead0dd2" providerId="ADAL" clId="{F05E2192-A58D-4321-A7CF-24314F6C7CE8}" dt="2023-03-23T14:46:42.816" v="7077" actId="478"/>
          <ac:spMkLst>
            <pc:docMk/>
            <pc:sldMk cId="4236409239" sldId="322"/>
            <ac:spMk id="12" creationId="{4231F479-9D31-8ACC-D4D0-BDAC559A787D}"/>
          </ac:spMkLst>
        </pc:spChg>
        <pc:spChg chg="add del mod">
          <ac:chgData name="Javier Fuertes" userId="7c5b09eb-a14a-41ad-8106-69f1cead0dd2" providerId="ADAL" clId="{F05E2192-A58D-4321-A7CF-24314F6C7CE8}" dt="2023-03-23T14:46:40.999" v="7076"/>
          <ac:spMkLst>
            <pc:docMk/>
            <pc:sldMk cId="4236409239" sldId="322"/>
            <ac:spMk id="13" creationId="{60708599-D012-39BC-26D4-AA3DF0956C27}"/>
          </ac:spMkLst>
        </pc:spChg>
        <pc:spChg chg="add mod">
          <ac:chgData name="Javier Fuertes" userId="7c5b09eb-a14a-41ad-8106-69f1cead0dd2" providerId="ADAL" clId="{F05E2192-A58D-4321-A7CF-24314F6C7CE8}" dt="2023-03-23T14:46:43.075" v="7078"/>
          <ac:spMkLst>
            <pc:docMk/>
            <pc:sldMk cId="4236409239" sldId="322"/>
            <ac:spMk id="14" creationId="{23B01149-8B3E-4B59-9CBE-D4867179CA00}"/>
          </ac:spMkLst>
        </pc:spChg>
        <pc:spChg chg="add del mod ord">
          <ac:chgData name="Javier Fuertes" userId="7c5b09eb-a14a-41ad-8106-69f1cead0dd2" providerId="ADAL" clId="{F05E2192-A58D-4321-A7CF-24314F6C7CE8}" dt="2023-03-23T13:59:35.278" v="4369" actId="478"/>
          <ac:spMkLst>
            <pc:docMk/>
            <pc:sldMk cId="4236409239" sldId="322"/>
            <ac:spMk id="16" creationId="{90A27F95-B997-AF9E-9ED4-696625990B34}"/>
          </ac:spMkLst>
        </pc:spChg>
        <pc:spChg chg="add del mod">
          <ac:chgData name="Javier Fuertes" userId="7c5b09eb-a14a-41ad-8106-69f1cead0dd2" providerId="ADAL" clId="{F05E2192-A58D-4321-A7CF-24314F6C7CE8}" dt="2023-03-23T10:37:12.952" v="2601" actId="478"/>
          <ac:spMkLst>
            <pc:docMk/>
            <pc:sldMk cId="4236409239" sldId="322"/>
            <ac:spMk id="18" creationId="{85768B24-C18B-8131-A51F-D5DBE56ECDCD}"/>
          </ac:spMkLst>
        </pc:spChg>
        <pc:spChg chg="add del mod">
          <ac:chgData name="Javier Fuertes" userId="7c5b09eb-a14a-41ad-8106-69f1cead0dd2" providerId="ADAL" clId="{F05E2192-A58D-4321-A7CF-24314F6C7CE8}" dt="2023-03-23T10:38:19.595" v="2613" actId="478"/>
          <ac:spMkLst>
            <pc:docMk/>
            <pc:sldMk cId="4236409239" sldId="322"/>
            <ac:spMk id="20" creationId="{73AADB9A-A214-0B97-3E27-057BF79CF98E}"/>
          </ac:spMkLst>
        </pc:spChg>
        <pc:picChg chg="del mod">
          <ac:chgData name="Javier Fuertes" userId="7c5b09eb-a14a-41ad-8106-69f1cead0dd2" providerId="ADAL" clId="{F05E2192-A58D-4321-A7CF-24314F6C7CE8}" dt="2023-03-23T10:37:02.511" v="2598" actId="478"/>
          <ac:picMkLst>
            <pc:docMk/>
            <pc:sldMk cId="4236409239" sldId="322"/>
            <ac:picMk id="6" creationId="{DF55E7D4-91D9-1D2A-F497-E94ED624D601}"/>
          </ac:picMkLst>
        </pc:picChg>
        <pc:picChg chg="del">
          <ac:chgData name="Javier Fuertes" userId="7c5b09eb-a14a-41ad-8106-69f1cead0dd2" providerId="ADAL" clId="{F05E2192-A58D-4321-A7CF-24314F6C7CE8}" dt="2023-03-23T10:18:28.677" v="2265" actId="478"/>
          <ac:picMkLst>
            <pc:docMk/>
            <pc:sldMk cId="4236409239" sldId="322"/>
            <ac:picMk id="8" creationId="{97E1FE73-3010-4AD5-1386-701D349D86FB}"/>
          </ac:picMkLst>
        </pc:picChg>
        <pc:picChg chg="add del mod">
          <ac:chgData name="Javier Fuertes" userId="7c5b09eb-a14a-41ad-8106-69f1cead0dd2" providerId="ADAL" clId="{F05E2192-A58D-4321-A7CF-24314F6C7CE8}" dt="2023-03-23T10:18:37.789" v="2272" actId="931"/>
          <ac:picMkLst>
            <pc:docMk/>
            <pc:sldMk cId="4236409239" sldId="322"/>
            <ac:picMk id="10" creationId="{79D2B7FF-F11B-92EC-83C9-BB4B958E6F08}"/>
          </ac:picMkLst>
        </pc:picChg>
        <pc:picChg chg="add del mod">
          <ac:chgData name="Javier Fuertes" userId="7c5b09eb-a14a-41ad-8106-69f1cead0dd2" providerId="ADAL" clId="{F05E2192-A58D-4321-A7CF-24314F6C7CE8}" dt="2023-03-23T10:18:57.466" v="2276" actId="478"/>
          <ac:picMkLst>
            <pc:docMk/>
            <pc:sldMk cId="4236409239" sldId="322"/>
            <ac:picMk id="11" creationId="{3AE50691-FCF1-3854-E64B-CE64803D0BA4}"/>
          </ac:picMkLst>
        </pc:picChg>
        <pc:picChg chg="add del mod modCrop">
          <ac:chgData name="Javier Fuertes" userId="7c5b09eb-a14a-41ad-8106-69f1cead0dd2" providerId="ADAL" clId="{F05E2192-A58D-4321-A7CF-24314F6C7CE8}" dt="2023-03-23T10:19:47.381" v="2288" actId="931"/>
          <ac:picMkLst>
            <pc:docMk/>
            <pc:sldMk cId="4236409239" sldId="322"/>
            <ac:picMk id="13" creationId="{C3F5C8EC-A362-7BBC-D13A-701113FBA863}"/>
          </ac:picMkLst>
        </pc:picChg>
        <pc:picChg chg="add del mod modCrop">
          <ac:chgData name="Javier Fuertes" userId="7c5b09eb-a14a-41ad-8106-69f1cead0dd2" providerId="ADAL" clId="{F05E2192-A58D-4321-A7CF-24314F6C7CE8}" dt="2023-03-23T10:37:56.327" v="2602" actId="478"/>
          <ac:picMkLst>
            <pc:docMk/>
            <pc:sldMk cId="4236409239" sldId="322"/>
            <ac:picMk id="15" creationId="{33009E0A-D813-4F35-594A-0BCB9996C00A}"/>
          </ac:picMkLst>
        </pc:picChg>
        <pc:picChg chg="add del mod">
          <ac:chgData name="Javier Fuertes" userId="7c5b09eb-a14a-41ad-8106-69f1cead0dd2" providerId="ADAL" clId="{F05E2192-A58D-4321-A7CF-24314F6C7CE8}" dt="2023-03-23T10:38:11.485" v="2611" actId="931"/>
          <ac:picMkLst>
            <pc:docMk/>
            <pc:sldMk cId="4236409239" sldId="322"/>
            <ac:picMk id="22" creationId="{9934077E-728B-C45D-5971-AF53FCEAA513}"/>
          </ac:picMkLst>
        </pc:picChg>
        <pc:picChg chg="add mod ord modCrop">
          <ac:chgData name="Javier Fuertes" userId="7c5b09eb-a14a-41ad-8106-69f1cead0dd2" providerId="ADAL" clId="{F05E2192-A58D-4321-A7CF-24314F6C7CE8}" dt="2023-03-23T13:20:30.819" v="3738" actId="18131"/>
          <ac:picMkLst>
            <pc:docMk/>
            <pc:sldMk cId="4236409239" sldId="322"/>
            <ac:picMk id="23" creationId="{6A812B13-C15E-4C69-A92F-363505917D97}"/>
          </ac:picMkLst>
        </pc:picChg>
      </pc:sldChg>
      <pc:sldChg chg="addSp delSp modSp add mod modTransition modNotesTx">
        <pc:chgData name="Javier Fuertes" userId="7c5b09eb-a14a-41ad-8106-69f1cead0dd2" providerId="ADAL" clId="{F05E2192-A58D-4321-A7CF-24314F6C7CE8}" dt="2023-03-23T14:56:57.382" v="7341" actId="20577"/>
        <pc:sldMkLst>
          <pc:docMk/>
          <pc:sldMk cId="3353144592" sldId="323"/>
        </pc:sldMkLst>
        <pc:spChg chg="del">
          <ac:chgData name="Javier Fuertes" userId="7c5b09eb-a14a-41ad-8106-69f1cead0dd2" providerId="ADAL" clId="{F05E2192-A58D-4321-A7CF-24314F6C7CE8}" dt="2023-03-23T12:54:30.004" v="3391" actId="478"/>
          <ac:spMkLst>
            <pc:docMk/>
            <pc:sldMk cId="3353144592" sldId="323"/>
            <ac:spMk id="2" creationId="{990CF4E8-A9CF-037F-F2B2-07CE6B08C83D}"/>
          </ac:spMkLst>
        </pc:spChg>
        <pc:spChg chg="del">
          <ac:chgData name="Javier Fuertes" userId="7c5b09eb-a14a-41ad-8106-69f1cead0dd2" providerId="ADAL" clId="{F05E2192-A58D-4321-A7CF-24314F6C7CE8}" dt="2023-03-23T14:36:16.769" v="6315" actId="478"/>
          <ac:spMkLst>
            <pc:docMk/>
            <pc:sldMk cId="3353144592" sldId="323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3T14:26:57.149" v="5679" actId="20577"/>
          <ac:spMkLst>
            <pc:docMk/>
            <pc:sldMk cId="3353144592" sldId="323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2:54:28.408" v="3390" actId="478"/>
          <ac:spMkLst>
            <pc:docMk/>
            <pc:sldMk cId="3353144592" sldId="323"/>
            <ac:spMk id="7" creationId="{9486AF2B-E4C1-7456-9CF6-FD17498264CB}"/>
          </ac:spMkLst>
        </pc:spChg>
        <pc:spChg chg="add del mod">
          <ac:chgData name="Javier Fuertes" userId="7c5b09eb-a14a-41ad-8106-69f1cead0dd2" providerId="ADAL" clId="{F05E2192-A58D-4321-A7CF-24314F6C7CE8}" dt="2023-03-23T14:26:20.866" v="5676"/>
          <ac:spMkLst>
            <pc:docMk/>
            <pc:sldMk cId="3353144592" sldId="323"/>
            <ac:spMk id="10" creationId="{C2911E17-DDCF-3E99-20A2-702EDBAF27A6}"/>
          </ac:spMkLst>
        </pc:spChg>
        <pc:spChg chg="add del mod">
          <ac:chgData name="Javier Fuertes" userId="7c5b09eb-a14a-41ad-8106-69f1cead0dd2" providerId="ADAL" clId="{F05E2192-A58D-4321-A7CF-24314F6C7CE8}" dt="2023-03-23T14:36:19.841" v="6318" actId="478"/>
          <ac:spMkLst>
            <pc:docMk/>
            <pc:sldMk cId="3353144592" sldId="323"/>
            <ac:spMk id="12" creationId="{C13C68B6-B33F-78A3-D617-2CF9CE40B8BE}"/>
          </ac:spMkLst>
        </pc:spChg>
        <pc:spChg chg="add del mod">
          <ac:chgData name="Javier Fuertes" userId="7c5b09eb-a14a-41ad-8106-69f1cead0dd2" providerId="ADAL" clId="{F05E2192-A58D-4321-A7CF-24314F6C7CE8}" dt="2023-03-23T14:36:17.911" v="6317"/>
          <ac:spMkLst>
            <pc:docMk/>
            <pc:sldMk cId="3353144592" sldId="323"/>
            <ac:spMk id="13" creationId="{C71E1478-4758-E6EB-FA47-319F031038B4}"/>
          </ac:spMkLst>
        </pc:spChg>
        <pc:spChg chg="add mod">
          <ac:chgData name="Javier Fuertes" userId="7c5b09eb-a14a-41ad-8106-69f1cead0dd2" providerId="ADAL" clId="{F05E2192-A58D-4321-A7CF-24314F6C7CE8}" dt="2023-03-23T14:36:20.054" v="6319"/>
          <ac:spMkLst>
            <pc:docMk/>
            <pc:sldMk cId="3353144592" sldId="323"/>
            <ac:spMk id="14" creationId="{84E7F888-8D5B-551C-EE95-8D71C6D6AFC2}"/>
          </ac:spMkLst>
        </pc:spChg>
        <pc:graphicFrameChg chg="add mod modGraphic">
          <ac:chgData name="Javier Fuertes" userId="7c5b09eb-a14a-41ad-8106-69f1cead0dd2" providerId="ADAL" clId="{F05E2192-A58D-4321-A7CF-24314F6C7CE8}" dt="2023-03-23T14:23:36.367" v="5581" actId="1076"/>
          <ac:graphicFrameMkLst>
            <pc:docMk/>
            <pc:sldMk cId="3353144592" sldId="323"/>
            <ac:graphicFrameMk id="3" creationId="{5F4A5CB0-7B1D-8984-7558-9A029BEBB3FC}"/>
          </ac:graphicFrameMkLst>
        </pc:graphicFrameChg>
        <pc:graphicFrameChg chg="add mod modGraphic">
          <ac:chgData name="Javier Fuertes" userId="7c5b09eb-a14a-41ad-8106-69f1cead0dd2" providerId="ADAL" clId="{F05E2192-A58D-4321-A7CF-24314F6C7CE8}" dt="2023-03-23T14:56:57.382" v="7341" actId="20577"/>
          <ac:graphicFrameMkLst>
            <pc:docMk/>
            <pc:sldMk cId="3353144592" sldId="323"/>
            <ac:graphicFrameMk id="9" creationId="{FA3C834F-EF5E-8C75-6490-929F400E3049}"/>
          </ac:graphicFrameMkLst>
        </pc:graphicFrameChg>
        <pc:picChg chg="mod ord">
          <ac:chgData name="Javier Fuertes" userId="7c5b09eb-a14a-41ad-8106-69f1cead0dd2" providerId="ADAL" clId="{F05E2192-A58D-4321-A7CF-24314F6C7CE8}" dt="2023-03-23T14:01:46.129" v="4416" actId="1076"/>
          <ac:picMkLst>
            <pc:docMk/>
            <pc:sldMk cId="3353144592" sldId="323"/>
            <ac:picMk id="6" creationId="{DF55E7D4-91D9-1D2A-F497-E94ED624D601}"/>
          </ac:picMkLst>
        </pc:picChg>
        <pc:picChg chg="del">
          <ac:chgData name="Javier Fuertes" userId="7c5b09eb-a14a-41ad-8106-69f1cead0dd2" providerId="ADAL" clId="{F05E2192-A58D-4321-A7CF-24314F6C7CE8}" dt="2023-03-23T10:16:20.695" v="2257" actId="478"/>
          <ac:picMkLst>
            <pc:docMk/>
            <pc:sldMk cId="3353144592" sldId="323"/>
            <ac:picMk id="8" creationId="{97E1FE73-3010-4AD5-1386-701D349D86FB}"/>
          </ac:picMkLst>
        </pc:picChg>
        <pc:picChg chg="add mod">
          <ac:chgData name="Javier Fuertes" userId="7c5b09eb-a14a-41ad-8106-69f1cead0dd2" providerId="ADAL" clId="{F05E2192-A58D-4321-A7CF-24314F6C7CE8}" dt="2023-03-23T14:23:18.509" v="5578" actId="1076"/>
          <ac:picMkLst>
            <pc:docMk/>
            <pc:sldMk cId="3353144592" sldId="323"/>
            <ac:picMk id="8" creationId="{F998C703-8255-AF28-D650-D7662E7A9BB6}"/>
          </ac:picMkLst>
        </pc:picChg>
      </pc:sldChg>
      <pc:sldChg chg="addSp delSp modSp add mod ord modTransition">
        <pc:chgData name="Javier Fuertes" userId="7c5b09eb-a14a-41ad-8106-69f1cead0dd2" providerId="ADAL" clId="{F05E2192-A58D-4321-A7CF-24314F6C7CE8}" dt="2023-03-24T13:25:42.235" v="8756" actId="20577"/>
        <pc:sldMkLst>
          <pc:docMk/>
          <pc:sldMk cId="61181975" sldId="324"/>
        </pc:sldMkLst>
        <pc:spChg chg="del">
          <ac:chgData name="Javier Fuertes" userId="7c5b09eb-a14a-41ad-8106-69f1cead0dd2" providerId="ADAL" clId="{F05E2192-A58D-4321-A7CF-24314F6C7CE8}" dt="2023-03-23T12:38:37.712" v="3111" actId="478"/>
          <ac:spMkLst>
            <pc:docMk/>
            <pc:sldMk cId="61181975" sldId="324"/>
            <ac:spMk id="2" creationId="{990CF4E8-A9CF-037F-F2B2-07CE6B08C83D}"/>
          </ac:spMkLst>
        </pc:spChg>
        <pc:spChg chg="del">
          <ac:chgData name="Javier Fuertes" userId="7c5b09eb-a14a-41ad-8106-69f1cead0dd2" providerId="ADAL" clId="{F05E2192-A58D-4321-A7CF-24314F6C7CE8}" dt="2023-03-23T14:37:18.941" v="6383" actId="478"/>
          <ac:spMkLst>
            <pc:docMk/>
            <pc:sldMk cId="61181975" sldId="324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4T13:25:42.235" v="8756" actId="20577"/>
          <ac:spMkLst>
            <pc:docMk/>
            <pc:sldMk cId="61181975" sldId="324"/>
            <ac:spMk id="5" creationId="{27F85668-E072-DDDC-6C4F-1E2C9985CF4D}"/>
          </ac:spMkLst>
        </pc:spChg>
        <pc:spChg chg="del mod">
          <ac:chgData name="Javier Fuertes" userId="7c5b09eb-a14a-41ad-8106-69f1cead0dd2" providerId="ADAL" clId="{F05E2192-A58D-4321-A7CF-24314F6C7CE8}" dt="2023-03-23T12:38:35.566" v="3110" actId="478"/>
          <ac:spMkLst>
            <pc:docMk/>
            <pc:sldMk cId="61181975" sldId="324"/>
            <ac:spMk id="7" creationId="{9486AF2B-E4C1-7456-9CF6-FD17498264CB}"/>
          </ac:spMkLst>
        </pc:spChg>
        <pc:spChg chg="add del mod">
          <ac:chgData name="Javier Fuertes" userId="7c5b09eb-a14a-41ad-8106-69f1cead0dd2" providerId="ADAL" clId="{F05E2192-A58D-4321-A7CF-24314F6C7CE8}" dt="2023-03-23T11:23:08.574" v="2964" actId="478"/>
          <ac:spMkLst>
            <pc:docMk/>
            <pc:sldMk cId="61181975" sldId="324"/>
            <ac:spMk id="9" creationId="{41FF339B-3D3B-CA2B-A8B2-76C7A30893D9}"/>
          </ac:spMkLst>
        </pc:spChg>
        <pc:spChg chg="add del mod">
          <ac:chgData name="Javier Fuertes" userId="7c5b09eb-a14a-41ad-8106-69f1cead0dd2" providerId="ADAL" clId="{F05E2192-A58D-4321-A7CF-24314F6C7CE8}" dt="2023-03-23T14:37:22.716" v="6388" actId="478"/>
          <ac:spMkLst>
            <pc:docMk/>
            <pc:sldMk cId="61181975" sldId="324"/>
            <ac:spMk id="10" creationId="{5445EAD9-4314-EB04-C534-7A7F73D99BC9}"/>
          </ac:spMkLst>
        </pc:spChg>
        <pc:spChg chg="add del mod">
          <ac:chgData name="Javier Fuertes" userId="7c5b09eb-a14a-41ad-8106-69f1cead0dd2" providerId="ADAL" clId="{F05E2192-A58D-4321-A7CF-24314F6C7CE8}" dt="2023-03-23T14:37:20.822" v="6387"/>
          <ac:spMkLst>
            <pc:docMk/>
            <pc:sldMk cId="61181975" sldId="324"/>
            <ac:spMk id="12" creationId="{2EE82BAA-D587-034F-DBAA-39F1CA97E054}"/>
          </ac:spMkLst>
        </pc:spChg>
        <pc:spChg chg="add del mod">
          <ac:chgData name="Javier Fuertes" userId="7c5b09eb-a14a-41ad-8106-69f1cead0dd2" providerId="ADAL" clId="{F05E2192-A58D-4321-A7CF-24314F6C7CE8}" dt="2023-03-23T11:21:10.460" v="2946" actId="478"/>
          <ac:spMkLst>
            <pc:docMk/>
            <pc:sldMk cId="61181975" sldId="324"/>
            <ac:spMk id="12" creationId="{5F54BDE4-7BC2-3C5E-5980-E69D982FA008}"/>
          </ac:spMkLst>
        </pc:spChg>
        <pc:spChg chg="add mod">
          <ac:chgData name="Javier Fuertes" userId="7c5b09eb-a14a-41ad-8106-69f1cead0dd2" providerId="ADAL" clId="{F05E2192-A58D-4321-A7CF-24314F6C7CE8}" dt="2023-03-23T14:37:50.524" v="6422" actId="20577"/>
          <ac:spMkLst>
            <pc:docMk/>
            <pc:sldMk cId="61181975" sldId="324"/>
            <ac:spMk id="15" creationId="{CB328E2B-AF78-7598-6450-BD0F8574E9DD}"/>
          </ac:spMkLst>
        </pc:spChg>
        <pc:graphicFrameChg chg="add mod modGraphic">
          <ac:chgData name="Javier Fuertes" userId="7c5b09eb-a14a-41ad-8106-69f1cead0dd2" providerId="ADAL" clId="{F05E2192-A58D-4321-A7CF-24314F6C7CE8}" dt="2023-03-23T14:30:18.212" v="5920" actId="20577"/>
          <ac:graphicFrameMkLst>
            <pc:docMk/>
            <pc:sldMk cId="61181975" sldId="324"/>
            <ac:graphicFrameMk id="3" creationId="{A3B4C17B-E929-088E-0FAF-3B2B5CBA94F1}"/>
          </ac:graphicFrameMkLst>
        </pc:graphicFrameChg>
        <pc:graphicFrameChg chg="add del">
          <ac:chgData name="Javier Fuertes" userId="7c5b09eb-a14a-41ad-8106-69f1cead0dd2" providerId="ADAL" clId="{F05E2192-A58D-4321-A7CF-24314F6C7CE8}" dt="2023-03-23T14:21:40.644" v="5528" actId="478"/>
          <ac:graphicFrameMkLst>
            <pc:docMk/>
            <pc:sldMk cId="61181975" sldId="324"/>
            <ac:graphicFrameMk id="6" creationId="{B4C6A620-B674-8FB5-F53D-9304F9845FD8}"/>
          </ac:graphicFrameMkLst>
        </pc:graphicFrameChg>
        <pc:graphicFrameChg chg="add del mod modGraphic">
          <ac:chgData name="Javier Fuertes" userId="7c5b09eb-a14a-41ad-8106-69f1cead0dd2" providerId="ADAL" clId="{F05E2192-A58D-4321-A7CF-24314F6C7CE8}" dt="2023-03-23T12:37:58.819" v="3101" actId="478"/>
          <ac:graphicFrameMkLst>
            <pc:docMk/>
            <pc:sldMk cId="61181975" sldId="324"/>
            <ac:graphicFrameMk id="13" creationId="{F16EBDDC-3079-C601-2B35-FBE6253B22E4}"/>
          </ac:graphicFrameMkLst>
        </pc:graphicFrameChg>
        <pc:graphicFrameChg chg="add mod modGraphic">
          <ac:chgData name="Javier Fuertes" userId="7c5b09eb-a14a-41ad-8106-69f1cead0dd2" providerId="ADAL" clId="{F05E2192-A58D-4321-A7CF-24314F6C7CE8}" dt="2023-03-23T14:30:15.648" v="5918" actId="20577"/>
          <ac:graphicFrameMkLst>
            <pc:docMk/>
            <pc:sldMk cId="61181975" sldId="324"/>
            <ac:graphicFrameMk id="14" creationId="{734410BB-7897-1355-756A-92BB65B61ACE}"/>
          </ac:graphicFrameMkLst>
        </pc:graphicFrameChg>
        <pc:picChg chg="del">
          <ac:chgData name="Javier Fuertes" userId="7c5b09eb-a14a-41ad-8106-69f1cead0dd2" providerId="ADAL" clId="{F05E2192-A58D-4321-A7CF-24314F6C7CE8}" dt="2023-03-23T11:08:38.308" v="2843" actId="478"/>
          <ac:picMkLst>
            <pc:docMk/>
            <pc:sldMk cId="61181975" sldId="324"/>
            <ac:picMk id="6" creationId="{DF55E7D4-91D9-1D2A-F497-E94ED624D601}"/>
          </ac:picMkLst>
        </pc:picChg>
        <pc:picChg chg="add mod">
          <ac:chgData name="Javier Fuertes" userId="7c5b09eb-a14a-41ad-8106-69f1cead0dd2" providerId="ADAL" clId="{F05E2192-A58D-4321-A7CF-24314F6C7CE8}" dt="2023-03-23T12:39:19.833" v="3115" actId="208"/>
          <ac:picMkLst>
            <pc:docMk/>
            <pc:sldMk cId="61181975" sldId="324"/>
            <ac:picMk id="8" creationId="{0069051E-CA45-A980-0B0C-F5596B82F999}"/>
          </ac:picMkLst>
        </pc:picChg>
        <pc:picChg chg="add mod">
          <ac:chgData name="Javier Fuertes" userId="7c5b09eb-a14a-41ad-8106-69f1cead0dd2" providerId="ADAL" clId="{F05E2192-A58D-4321-A7CF-24314F6C7CE8}" dt="2023-03-23T12:39:20.213" v="3116" actId="208"/>
          <ac:picMkLst>
            <pc:docMk/>
            <pc:sldMk cId="61181975" sldId="324"/>
            <ac:picMk id="11" creationId="{8BE2EF2B-03D2-F650-875D-47E1EB26CB84}"/>
          </ac:picMkLst>
        </pc:picChg>
      </pc:sldChg>
      <pc:sldChg chg="addSp delSp modSp add mod modTransition">
        <pc:chgData name="Javier Fuertes" userId="7c5b09eb-a14a-41ad-8106-69f1cead0dd2" providerId="ADAL" clId="{F05E2192-A58D-4321-A7CF-24314F6C7CE8}" dt="2023-03-24T09:02:53.670" v="8070" actId="14100"/>
        <pc:sldMkLst>
          <pc:docMk/>
          <pc:sldMk cId="1176096779" sldId="325"/>
        </pc:sldMkLst>
        <pc:spChg chg="del">
          <ac:chgData name="Javier Fuertes" userId="7c5b09eb-a14a-41ad-8106-69f1cead0dd2" providerId="ADAL" clId="{F05E2192-A58D-4321-A7CF-24314F6C7CE8}" dt="2023-03-23T12:32:00.070" v="3053" actId="478"/>
          <ac:spMkLst>
            <pc:docMk/>
            <pc:sldMk cId="1176096779" sldId="325"/>
            <ac:spMk id="2" creationId="{A6BBDF47-F9B2-37B2-5D2E-18BD5E600740}"/>
          </ac:spMkLst>
        </pc:spChg>
        <pc:spChg chg="mod">
          <ac:chgData name="Javier Fuertes" userId="7c5b09eb-a14a-41ad-8106-69f1cead0dd2" providerId="ADAL" clId="{F05E2192-A58D-4321-A7CF-24314F6C7CE8}" dt="2023-03-24T09:02:49.644" v="8069" actId="20577"/>
          <ac:spMkLst>
            <pc:docMk/>
            <pc:sldMk cId="1176096779" sldId="325"/>
            <ac:spMk id="4" creationId="{52F28CC7-5081-A4A3-0646-95B4C5E1554C}"/>
          </ac:spMkLst>
        </pc:spChg>
        <pc:spChg chg="mod">
          <ac:chgData name="Javier Fuertes" userId="7c5b09eb-a14a-41ad-8106-69f1cead0dd2" providerId="ADAL" clId="{F05E2192-A58D-4321-A7CF-24314F6C7CE8}" dt="2023-03-24T09:02:53.670" v="8070" actId="14100"/>
          <ac:spMkLst>
            <pc:docMk/>
            <pc:sldMk cId="1176096779" sldId="325"/>
            <ac:spMk id="5" creationId="{BED0C479-78F5-69DD-A081-EF9DBF5BD83F}"/>
          </ac:spMkLst>
        </pc:spChg>
        <pc:spChg chg="add del mod">
          <ac:chgData name="Javier Fuertes" userId="7c5b09eb-a14a-41ad-8106-69f1cead0dd2" providerId="ADAL" clId="{F05E2192-A58D-4321-A7CF-24314F6C7CE8}" dt="2023-03-23T12:32:08.123" v="3055" actId="931"/>
          <ac:spMkLst>
            <pc:docMk/>
            <pc:sldMk cId="1176096779" sldId="325"/>
            <ac:spMk id="6" creationId="{19D1CDCE-A11B-D18E-5B1B-553D88EC5A57}"/>
          </ac:spMkLst>
        </pc:spChg>
        <pc:graphicFrameChg chg="add mod modGraphic">
          <ac:chgData name="Javier Fuertes" userId="7c5b09eb-a14a-41ad-8106-69f1cead0dd2" providerId="ADAL" clId="{F05E2192-A58D-4321-A7CF-24314F6C7CE8}" dt="2023-03-23T17:03:00.360" v="7925" actId="2062"/>
          <ac:graphicFrameMkLst>
            <pc:docMk/>
            <pc:sldMk cId="1176096779" sldId="325"/>
            <ac:graphicFrameMk id="13" creationId="{084B6744-A29A-CEFD-B00A-72F5472CEA08}"/>
          </ac:graphicFrameMkLst>
        </pc:graphicFrameChg>
        <pc:graphicFrameChg chg="add del mod modGraphic">
          <ac:chgData name="Javier Fuertes" userId="7c5b09eb-a14a-41ad-8106-69f1cead0dd2" providerId="ADAL" clId="{F05E2192-A58D-4321-A7CF-24314F6C7CE8}" dt="2023-03-23T12:47:17.648" v="3317" actId="478"/>
          <ac:graphicFrameMkLst>
            <pc:docMk/>
            <pc:sldMk cId="1176096779" sldId="325"/>
            <ac:graphicFrameMk id="14" creationId="{C0BCD69B-13E1-EE57-4766-5CF97E9CE238}"/>
          </ac:graphicFrameMkLst>
        </pc:graphicFrameChg>
        <pc:graphicFrameChg chg="add mod modGraphic">
          <ac:chgData name="Javier Fuertes" userId="7c5b09eb-a14a-41ad-8106-69f1cead0dd2" providerId="ADAL" clId="{F05E2192-A58D-4321-A7CF-24314F6C7CE8}" dt="2023-03-23T17:03:20.662" v="7927" actId="947"/>
          <ac:graphicFrameMkLst>
            <pc:docMk/>
            <pc:sldMk cId="1176096779" sldId="325"/>
            <ac:graphicFrameMk id="15" creationId="{E029BBCA-4984-598B-2E84-34B5F2AD2519}"/>
          </ac:graphicFrameMkLst>
        </pc:graphicFrameChg>
        <pc:picChg chg="del">
          <ac:chgData name="Javier Fuertes" userId="7c5b09eb-a14a-41ad-8106-69f1cead0dd2" providerId="ADAL" clId="{F05E2192-A58D-4321-A7CF-24314F6C7CE8}" dt="2023-03-23T12:41:55.139" v="3167" actId="478"/>
          <ac:picMkLst>
            <pc:docMk/>
            <pc:sldMk cId="1176096779" sldId="325"/>
            <ac:picMk id="7" creationId="{7FC36312-8F29-2388-3614-6BD6A6C76AC7}"/>
          </ac:picMkLst>
        </pc:picChg>
        <pc:picChg chg="add del mod ord">
          <ac:chgData name="Javier Fuertes" userId="7c5b09eb-a14a-41ad-8106-69f1cead0dd2" providerId="ADAL" clId="{F05E2192-A58D-4321-A7CF-24314F6C7CE8}" dt="2023-03-23T12:31:56.591" v="3052" actId="478"/>
          <ac:picMkLst>
            <pc:docMk/>
            <pc:sldMk cId="1176096779" sldId="325"/>
            <ac:picMk id="8" creationId="{911ACF6E-3B49-0895-482C-67DB96305F0E}"/>
          </ac:picMkLst>
        </pc:picChg>
        <pc:picChg chg="add mod modCrop">
          <ac:chgData name="Javier Fuertes" userId="7c5b09eb-a14a-41ad-8106-69f1cead0dd2" providerId="ADAL" clId="{F05E2192-A58D-4321-A7CF-24314F6C7CE8}" dt="2023-03-24T08:56:51.386" v="7929" actId="18131"/>
          <ac:picMkLst>
            <pc:docMk/>
            <pc:sldMk cId="1176096779" sldId="325"/>
            <ac:picMk id="10" creationId="{7BF2E67D-21B2-6577-7EF7-D75E5759242E}"/>
          </ac:picMkLst>
        </pc:picChg>
        <pc:picChg chg="add mod">
          <ac:chgData name="Javier Fuertes" userId="7c5b09eb-a14a-41ad-8106-69f1cead0dd2" providerId="ADAL" clId="{F05E2192-A58D-4321-A7CF-24314F6C7CE8}" dt="2023-03-23T12:35:47.700" v="3085" actId="14100"/>
          <ac:picMkLst>
            <pc:docMk/>
            <pc:sldMk cId="1176096779" sldId="325"/>
            <ac:picMk id="11" creationId="{CE3958EF-CBFE-34F6-E453-3E1C7AE0C1C7}"/>
          </ac:picMkLst>
        </pc:picChg>
        <pc:picChg chg="del">
          <ac:chgData name="Javier Fuertes" userId="7c5b09eb-a14a-41ad-8106-69f1cead0dd2" providerId="ADAL" clId="{F05E2192-A58D-4321-A7CF-24314F6C7CE8}" dt="2023-03-23T12:26:53.583" v="3026" actId="478"/>
          <ac:picMkLst>
            <pc:docMk/>
            <pc:sldMk cId="1176096779" sldId="325"/>
            <ac:picMk id="12" creationId="{26C74B92-4398-7ACE-BE75-8124B0CF3A95}"/>
          </ac:picMkLst>
        </pc:picChg>
      </pc:sldChg>
      <pc:sldChg chg="addSp modSp add del mod ord">
        <pc:chgData name="Javier Fuertes" userId="7c5b09eb-a14a-41ad-8106-69f1cead0dd2" providerId="ADAL" clId="{F05E2192-A58D-4321-A7CF-24314F6C7CE8}" dt="2023-03-23T13:06:35.832" v="3553" actId="2696"/>
        <pc:sldMkLst>
          <pc:docMk/>
          <pc:sldMk cId="3497900528" sldId="326"/>
        </pc:sldMkLst>
        <pc:spChg chg="mod">
          <ac:chgData name="Javier Fuertes" userId="7c5b09eb-a14a-41ad-8106-69f1cead0dd2" providerId="ADAL" clId="{F05E2192-A58D-4321-A7CF-24314F6C7CE8}" dt="2023-03-23T13:03:40.310" v="3487" actId="20577"/>
          <ac:spMkLst>
            <pc:docMk/>
            <pc:sldMk cId="3497900528" sldId="326"/>
            <ac:spMk id="4" creationId="{52F28CC7-5081-A4A3-0646-95B4C5E1554C}"/>
          </ac:spMkLst>
        </pc:spChg>
        <pc:picChg chg="add mod">
          <ac:chgData name="Javier Fuertes" userId="7c5b09eb-a14a-41ad-8106-69f1cead0dd2" providerId="ADAL" clId="{F05E2192-A58D-4321-A7CF-24314F6C7CE8}" dt="2023-03-23T13:06:13.323" v="3551"/>
          <ac:picMkLst>
            <pc:docMk/>
            <pc:sldMk cId="3497900528" sldId="326"/>
            <ac:picMk id="3" creationId="{0D8BB741-6B6D-41F8-987C-3738129D30DF}"/>
          </ac:picMkLst>
        </pc:picChg>
      </pc:sldChg>
      <pc:sldChg chg="addSp delSp modSp new del mod">
        <pc:chgData name="Javier Fuertes" userId="7c5b09eb-a14a-41ad-8106-69f1cead0dd2" providerId="ADAL" clId="{F05E2192-A58D-4321-A7CF-24314F6C7CE8}" dt="2023-03-23T13:17:33.275" v="3721" actId="2696"/>
        <pc:sldMkLst>
          <pc:docMk/>
          <pc:sldMk cId="311977901" sldId="327"/>
        </pc:sldMkLst>
        <pc:spChg chg="del">
          <ac:chgData name="Javier Fuertes" userId="7c5b09eb-a14a-41ad-8106-69f1cead0dd2" providerId="ADAL" clId="{F05E2192-A58D-4321-A7CF-24314F6C7CE8}" dt="2023-03-23T13:06:52.082" v="3556" actId="478"/>
          <ac:spMkLst>
            <pc:docMk/>
            <pc:sldMk cId="311977901" sldId="327"/>
            <ac:spMk id="2" creationId="{E0C660BC-2375-51DB-AFB3-7BBE699BDF57}"/>
          </ac:spMkLst>
        </pc:spChg>
        <pc:spChg chg="del">
          <ac:chgData name="Javier Fuertes" userId="7c5b09eb-a14a-41ad-8106-69f1cead0dd2" providerId="ADAL" clId="{F05E2192-A58D-4321-A7CF-24314F6C7CE8}" dt="2023-03-23T13:06:49.636" v="3555" actId="478"/>
          <ac:spMkLst>
            <pc:docMk/>
            <pc:sldMk cId="311977901" sldId="327"/>
            <ac:spMk id="3" creationId="{097CC1E3-9D6E-C3B7-340C-16DBD23ABDC9}"/>
          </ac:spMkLst>
        </pc:spChg>
        <pc:spChg chg="mod">
          <ac:chgData name="Javier Fuertes" userId="7c5b09eb-a14a-41ad-8106-69f1cead0dd2" providerId="ADAL" clId="{F05E2192-A58D-4321-A7CF-24314F6C7CE8}" dt="2023-03-23T13:10:08.952" v="3586" actId="21"/>
          <ac:spMkLst>
            <pc:docMk/>
            <pc:sldMk cId="311977901" sldId="327"/>
            <ac:spMk id="4" creationId="{EDF51279-BFBF-5D89-B06A-52F2B7816EA9}"/>
          </ac:spMkLst>
        </pc:spChg>
        <pc:spChg chg="mod">
          <ac:chgData name="Javier Fuertes" userId="7c5b09eb-a14a-41ad-8106-69f1cead0dd2" providerId="ADAL" clId="{F05E2192-A58D-4321-A7CF-24314F6C7CE8}" dt="2023-03-23T13:02:29.753" v="3447"/>
          <ac:spMkLst>
            <pc:docMk/>
            <pc:sldMk cId="311977901" sldId="327"/>
            <ac:spMk id="5" creationId="{B18E2BB5-4A33-19A4-0FA3-8D726C529584}"/>
          </ac:spMkLst>
        </pc:spChg>
        <pc:picChg chg="add del mod modCrop">
          <ac:chgData name="Javier Fuertes" userId="7c5b09eb-a14a-41ad-8106-69f1cead0dd2" providerId="ADAL" clId="{F05E2192-A58D-4321-A7CF-24314F6C7CE8}" dt="2023-03-23T13:09:01.388" v="3566" actId="478"/>
          <ac:picMkLst>
            <pc:docMk/>
            <pc:sldMk cId="311977901" sldId="327"/>
            <ac:picMk id="6" creationId="{F96EA5BF-9837-95D2-8E24-DBC422ABC511}"/>
          </ac:picMkLst>
        </pc:picChg>
        <pc:picChg chg="add mod">
          <ac:chgData name="Javier Fuertes" userId="7c5b09eb-a14a-41ad-8106-69f1cead0dd2" providerId="ADAL" clId="{F05E2192-A58D-4321-A7CF-24314F6C7CE8}" dt="2023-03-23T13:06:18.407" v="3552"/>
          <ac:picMkLst>
            <pc:docMk/>
            <pc:sldMk cId="311977901" sldId="327"/>
            <ac:picMk id="7" creationId="{12212181-BD3F-752E-8917-B535A2D2FF54}"/>
          </ac:picMkLst>
        </pc:picChg>
        <pc:picChg chg="add del mod">
          <ac:chgData name="Javier Fuertes" userId="7c5b09eb-a14a-41ad-8106-69f1cead0dd2" providerId="ADAL" clId="{F05E2192-A58D-4321-A7CF-24314F6C7CE8}" dt="2023-03-23T13:06:54.675" v="3558" actId="478"/>
          <ac:picMkLst>
            <pc:docMk/>
            <pc:sldMk cId="311977901" sldId="327"/>
            <ac:picMk id="8" creationId="{5E3A084A-0C46-96EA-5AF7-E0888B687320}"/>
          </ac:picMkLst>
        </pc:picChg>
      </pc:sldChg>
      <pc:sldChg chg="modSp new del mod">
        <pc:chgData name="Javier Fuertes" userId="7c5b09eb-a14a-41ad-8106-69f1cead0dd2" providerId="ADAL" clId="{F05E2192-A58D-4321-A7CF-24314F6C7CE8}" dt="2023-03-23T13:02:00.753" v="3444" actId="47"/>
        <pc:sldMkLst>
          <pc:docMk/>
          <pc:sldMk cId="2361917333" sldId="327"/>
        </pc:sldMkLst>
        <pc:spChg chg="mod">
          <ac:chgData name="Javier Fuertes" userId="7c5b09eb-a14a-41ad-8106-69f1cead0dd2" providerId="ADAL" clId="{F05E2192-A58D-4321-A7CF-24314F6C7CE8}" dt="2023-03-23T13:01:59.456" v="3443" actId="27636"/>
          <ac:spMkLst>
            <pc:docMk/>
            <pc:sldMk cId="2361917333" sldId="327"/>
            <ac:spMk id="5" creationId="{70CB8E93-AA79-C02B-4636-01DC8BCD2908}"/>
          </ac:spMkLst>
        </pc:spChg>
      </pc:sldChg>
      <pc:sldChg chg="addSp delSp modSp new del mod modTransition">
        <pc:chgData name="Javier Fuertes" userId="7c5b09eb-a14a-41ad-8106-69f1cead0dd2" providerId="ADAL" clId="{F05E2192-A58D-4321-A7CF-24314F6C7CE8}" dt="2023-03-23T13:52:23.181" v="4144" actId="2696"/>
        <pc:sldMkLst>
          <pc:docMk/>
          <pc:sldMk cId="1670587270" sldId="328"/>
        </pc:sldMkLst>
        <pc:spChg chg="del">
          <ac:chgData name="Javier Fuertes" userId="7c5b09eb-a14a-41ad-8106-69f1cead0dd2" providerId="ADAL" clId="{F05E2192-A58D-4321-A7CF-24314F6C7CE8}" dt="2023-03-23T13:17:10.948" v="3720" actId="478"/>
          <ac:spMkLst>
            <pc:docMk/>
            <pc:sldMk cId="1670587270" sldId="328"/>
            <ac:spMk id="2" creationId="{6EA4B577-E0CE-B926-7DC9-6C3BBC34B36C}"/>
          </ac:spMkLst>
        </pc:spChg>
        <pc:spChg chg="add del mod">
          <ac:chgData name="Javier Fuertes" userId="7c5b09eb-a14a-41ad-8106-69f1cead0dd2" providerId="ADAL" clId="{F05E2192-A58D-4321-A7CF-24314F6C7CE8}" dt="2023-03-23T13:09:30.975" v="3579" actId="931"/>
          <ac:spMkLst>
            <pc:docMk/>
            <pc:sldMk cId="1670587270" sldId="328"/>
            <ac:spMk id="3" creationId="{31F3CFEB-67C8-89E8-1090-56BDC2C99E2E}"/>
          </ac:spMkLst>
        </pc:spChg>
        <pc:spChg chg="mod">
          <ac:chgData name="Javier Fuertes" userId="7c5b09eb-a14a-41ad-8106-69f1cead0dd2" providerId="ADAL" clId="{F05E2192-A58D-4321-A7CF-24314F6C7CE8}" dt="2023-03-23T13:50:54.511" v="4077" actId="27636"/>
          <ac:spMkLst>
            <pc:docMk/>
            <pc:sldMk cId="1670587270" sldId="328"/>
            <ac:spMk id="4" creationId="{05B8C955-3C3F-CC47-C4DB-668031420232}"/>
          </ac:spMkLst>
        </pc:spChg>
        <pc:spChg chg="add del mod">
          <ac:chgData name="Javier Fuertes" userId="7c5b09eb-a14a-41ad-8106-69f1cead0dd2" providerId="ADAL" clId="{F05E2192-A58D-4321-A7CF-24314F6C7CE8}" dt="2023-03-23T13:41:31.803" v="3816" actId="27636"/>
          <ac:spMkLst>
            <pc:docMk/>
            <pc:sldMk cId="1670587270" sldId="328"/>
            <ac:spMk id="5" creationId="{276EDFB8-5462-66B8-D809-1165E7518102}"/>
          </ac:spMkLst>
        </pc:spChg>
        <pc:spChg chg="add del mod">
          <ac:chgData name="Javier Fuertes" userId="7c5b09eb-a14a-41ad-8106-69f1cead0dd2" providerId="ADAL" clId="{F05E2192-A58D-4321-A7CF-24314F6C7CE8}" dt="2023-03-23T13:10:36.165" v="3593"/>
          <ac:spMkLst>
            <pc:docMk/>
            <pc:sldMk cId="1670587270" sldId="328"/>
            <ac:spMk id="10" creationId="{920B92A2-5464-0B28-4C55-2B00CBA2BD74}"/>
          </ac:spMkLst>
        </pc:spChg>
        <pc:graphicFrameChg chg="add del mod modGraphic">
          <ac:chgData name="Javier Fuertes" userId="7c5b09eb-a14a-41ad-8106-69f1cead0dd2" providerId="ADAL" clId="{F05E2192-A58D-4321-A7CF-24314F6C7CE8}" dt="2023-03-23T13:33:35.197" v="3808" actId="478"/>
          <ac:graphicFrameMkLst>
            <pc:docMk/>
            <pc:sldMk cId="1670587270" sldId="328"/>
            <ac:graphicFrameMk id="11" creationId="{84AD119B-43F8-4C5B-21D7-74AE3872C558}"/>
          </ac:graphicFrameMkLst>
        </pc:graphicFrameChg>
        <pc:picChg chg="add del mod">
          <ac:chgData name="Javier Fuertes" userId="7c5b09eb-a14a-41ad-8106-69f1cead0dd2" providerId="ADAL" clId="{F05E2192-A58D-4321-A7CF-24314F6C7CE8}" dt="2023-03-23T13:09:23.510" v="3577" actId="931"/>
          <ac:picMkLst>
            <pc:docMk/>
            <pc:sldMk cId="1670587270" sldId="328"/>
            <ac:picMk id="7" creationId="{6677957C-C51E-5503-0046-A79B8B84B501}"/>
          </ac:picMkLst>
        </pc:picChg>
        <pc:picChg chg="add mod ord modCrop">
          <ac:chgData name="Javier Fuertes" userId="7c5b09eb-a14a-41ad-8106-69f1cead0dd2" providerId="ADAL" clId="{F05E2192-A58D-4321-A7CF-24314F6C7CE8}" dt="2023-03-23T13:17:07.529" v="3719" actId="167"/>
          <ac:picMkLst>
            <pc:docMk/>
            <pc:sldMk cId="1670587270" sldId="328"/>
            <ac:picMk id="9" creationId="{D60A056A-BE01-7871-2CE5-B038EB749845}"/>
          </ac:picMkLst>
        </pc:picChg>
      </pc:sldChg>
      <pc:sldChg chg="addSp delSp modSp del mod">
        <pc:chgData name="Javier Fuertes" userId="7c5b09eb-a14a-41ad-8106-69f1cead0dd2" providerId="ADAL" clId="{F05E2192-A58D-4321-A7CF-24314F6C7CE8}" dt="2023-03-23T13:44:28.768" v="4000" actId="47"/>
        <pc:sldMkLst>
          <pc:docMk/>
          <pc:sldMk cId="2852241948" sldId="329"/>
        </pc:sldMkLst>
        <pc:spChg chg="del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2" creationId="{580988E2-8657-1FA3-1840-C21EC1F4F6FF}"/>
          </ac:spMkLst>
        </pc:spChg>
        <pc:spChg chg="mod">
          <ac:chgData name="Javier Fuertes" userId="7c5b09eb-a14a-41ad-8106-69f1cead0dd2" providerId="ADAL" clId="{F05E2192-A58D-4321-A7CF-24314F6C7CE8}" dt="2023-03-23T13:44:10.176" v="3995" actId="14100"/>
          <ac:spMkLst>
            <pc:docMk/>
            <pc:sldMk cId="2852241948" sldId="329"/>
            <ac:spMk id="4" creationId="{D7377BBA-856D-1927-0D11-A5596D31F6F2}"/>
          </ac:spMkLst>
        </pc:spChg>
        <pc:spChg chg="del mod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6" creationId="{2D2F4661-0515-BB67-5A09-6A24A13E923C}"/>
          </ac:spMkLst>
        </pc:spChg>
        <pc:spChg chg="add mod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8" creationId="{DC7CDD25-A0F5-A1C2-C592-CA33758E4CA2}"/>
          </ac:spMkLst>
        </pc:spChg>
        <pc:spChg chg="add mod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10" creationId="{D473A803-3C84-6A31-08B8-3715D022E8DE}"/>
          </ac:spMkLst>
        </pc:spChg>
      </pc:sldChg>
      <pc:sldChg chg="addSp delSp modSp add mod ord modTransition">
        <pc:chgData name="Javier Fuertes" userId="7c5b09eb-a14a-41ad-8106-69f1cead0dd2" providerId="ADAL" clId="{F05E2192-A58D-4321-A7CF-24314F6C7CE8}" dt="2023-03-24T12:59:04.721" v="8755" actId="6549"/>
        <pc:sldMkLst>
          <pc:docMk/>
          <pc:sldMk cId="970398133" sldId="330"/>
        </pc:sldMkLst>
        <pc:spChg chg="add mod">
          <ac:chgData name="Javier Fuertes" userId="7c5b09eb-a14a-41ad-8106-69f1cead0dd2" providerId="ADAL" clId="{F05E2192-A58D-4321-A7CF-24314F6C7CE8}" dt="2023-03-24T12:59:04.721" v="8755" actId="6549"/>
          <ac:spMkLst>
            <pc:docMk/>
            <pc:sldMk cId="970398133" sldId="330"/>
            <ac:spMk id="2" creationId="{0E668E0D-DA37-D873-9ABB-4831E199DA22}"/>
          </ac:spMkLst>
        </pc:spChg>
        <pc:spChg chg="add del mod">
          <ac:chgData name="Javier Fuertes" userId="7c5b09eb-a14a-41ad-8106-69f1cead0dd2" providerId="ADAL" clId="{F05E2192-A58D-4321-A7CF-24314F6C7CE8}" dt="2023-03-23T13:49:14.954" v="4054" actId="478"/>
          <ac:spMkLst>
            <pc:docMk/>
            <pc:sldMk cId="970398133" sldId="330"/>
            <ac:spMk id="3" creationId="{05F1E339-0C99-20C1-97E1-8A515322403A}"/>
          </ac:spMkLst>
        </pc:spChg>
        <pc:spChg chg="add mod">
          <ac:chgData name="Javier Fuertes" userId="7c5b09eb-a14a-41ad-8106-69f1cead0dd2" providerId="ADAL" clId="{F05E2192-A58D-4321-A7CF-24314F6C7CE8}" dt="2023-03-23T16:57:21.230" v="7656" actId="14100"/>
          <ac:spMkLst>
            <pc:docMk/>
            <pc:sldMk cId="970398133" sldId="330"/>
            <ac:spMk id="3" creationId="{EE2959D1-B2A8-E386-1D4C-754A81DE8894}"/>
          </ac:spMkLst>
        </pc:spChg>
        <pc:spChg chg="add del mod">
          <ac:chgData name="Javier Fuertes" userId="7c5b09eb-a14a-41ad-8106-69f1cead0dd2" providerId="ADAL" clId="{F05E2192-A58D-4321-A7CF-24314F6C7CE8}" dt="2023-03-23T16:56:33.576" v="7633" actId="478"/>
          <ac:spMkLst>
            <pc:docMk/>
            <pc:sldMk cId="970398133" sldId="330"/>
            <ac:spMk id="4" creationId="{6EF02D4C-72B6-F62B-983F-D3B6DC607D4A}"/>
          </ac:spMkLst>
        </pc:spChg>
        <pc:spChg chg="del">
          <ac:chgData name="Javier Fuertes" userId="7c5b09eb-a14a-41ad-8106-69f1cead0dd2" providerId="ADAL" clId="{F05E2192-A58D-4321-A7CF-24314F6C7CE8}" dt="2023-03-23T13:44:31.181" v="4001" actId="478"/>
          <ac:spMkLst>
            <pc:docMk/>
            <pc:sldMk cId="970398133" sldId="330"/>
            <ac:spMk id="4" creationId="{E5852C53-D9B3-98D1-1467-C347C0EBA348}"/>
          </ac:spMkLst>
        </pc:spChg>
        <pc:spChg chg="del">
          <ac:chgData name="Javier Fuertes" userId="7c5b09eb-a14a-41ad-8106-69f1cead0dd2" providerId="ADAL" clId="{F05E2192-A58D-4321-A7CF-24314F6C7CE8}" dt="2023-03-23T13:44:31.181" v="4001" actId="478"/>
          <ac:spMkLst>
            <pc:docMk/>
            <pc:sldMk cId="970398133" sldId="330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6:56:54.709" v="7650" actId="478"/>
          <ac:spMkLst>
            <pc:docMk/>
            <pc:sldMk cId="970398133" sldId="330"/>
            <ac:spMk id="6" creationId="{7EB69646-0E9E-6644-BFC9-8AE02EE28BF7}"/>
          </ac:spMkLst>
        </pc:spChg>
        <pc:spChg chg="add del mod ord">
          <ac:chgData name="Javier Fuertes" userId="7c5b09eb-a14a-41ad-8106-69f1cead0dd2" providerId="ADAL" clId="{F05E2192-A58D-4321-A7CF-24314F6C7CE8}" dt="2023-03-23T13:49:05.316" v="4049" actId="478"/>
          <ac:spMkLst>
            <pc:docMk/>
            <pc:sldMk cId="970398133" sldId="330"/>
            <ac:spMk id="7" creationId="{4D909A9C-03E9-0071-20D0-63D94234BC11}"/>
          </ac:spMkLst>
        </pc:spChg>
        <pc:spChg chg="add mod">
          <ac:chgData name="Javier Fuertes" userId="7c5b09eb-a14a-41ad-8106-69f1cead0dd2" providerId="ADAL" clId="{F05E2192-A58D-4321-A7CF-24314F6C7CE8}" dt="2023-03-23T16:56:51.318" v="7649" actId="1036"/>
          <ac:spMkLst>
            <pc:docMk/>
            <pc:sldMk cId="970398133" sldId="330"/>
            <ac:spMk id="9" creationId="{7575B4F4-5B50-8703-7A1B-F3A83501ECF4}"/>
          </ac:spMkLst>
        </pc:spChg>
        <pc:spChg chg="add del mod ord">
          <ac:chgData name="Javier Fuertes" userId="7c5b09eb-a14a-41ad-8106-69f1cead0dd2" providerId="ADAL" clId="{F05E2192-A58D-4321-A7CF-24314F6C7CE8}" dt="2023-03-23T13:49:12.429" v="4053" actId="21"/>
          <ac:spMkLst>
            <pc:docMk/>
            <pc:sldMk cId="970398133" sldId="330"/>
            <ac:spMk id="10" creationId="{E08DAB64-1FE5-B693-3DEA-DF3175600146}"/>
          </ac:spMkLst>
        </pc:spChg>
        <pc:spChg chg="add mod">
          <ac:chgData name="Javier Fuertes" userId="7c5b09eb-a14a-41ad-8106-69f1cead0dd2" providerId="ADAL" clId="{F05E2192-A58D-4321-A7CF-24314F6C7CE8}" dt="2023-03-23T16:56:30.801" v="7632" actId="1035"/>
          <ac:spMkLst>
            <pc:docMk/>
            <pc:sldMk cId="970398133" sldId="330"/>
            <ac:spMk id="11" creationId="{A21CB13F-2A0E-0FED-4C94-A31B1A5F75E1}"/>
          </ac:spMkLst>
        </pc:spChg>
        <pc:graphicFrameChg chg="add del mod">
          <ac:chgData name="Javier Fuertes" userId="7c5b09eb-a14a-41ad-8106-69f1cead0dd2" providerId="ADAL" clId="{F05E2192-A58D-4321-A7CF-24314F6C7CE8}" dt="2023-03-23T16:57:09.488" v="7654" actId="478"/>
          <ac:graphicFrameMkLst>
            <pc:docMk/>
            <pc:sldMk cId="970398133" sldId="330"/>
            <ac:graphicFrameMk id="7" creationId="{E6D793E1-21F2-5834-7584-03B2FE632452}"/>
          </ac:graphicFrameMkLst>
        </pc:graphicFrameChg>
        <pc:picChg chg="mod">
          <ac:chgData name="Javier Fuertes" userId="7c5b09eb-a14a-41ad-8106-69f1cead0dd2" providerId="ADAL" clId="{F05E2192-A58D-4321-A7CF-24314F6C7CE8}" dt="2023-03-23T13:50:18.752" v="4060" actId="14826"/>
          <ac:picMkLst>
            <pc:docMk/>
            <pc:sldMk cId="970398133" sldId="330"/>
            <ac:picMk id="8" creationId="{97E1FE73-3010-4AD5-1386-701D349D86FB}"/>
          </ac:picMkLst>
        </pc:picChg>
      </pc:sldChg>
      <pc:sldChg chg="new del">
        <pc:chgData name="Javier Fuertes" userId="7c5b09eb-a14a-41ad-8106-69f1cead0dd2" providerId="ADAL" clId="{F05E2192-A58D-4321-A7CF-24314F6C7CE8}" dt="2023-03-24T12:23:43.983" v="8078" actId="680"/>
        <pc:sldMkLst>
          <pc:docMk/>
          <pc:sldMk cId="303979170" sldId="331"/>
        </pc:sldMkLst>
      </pc:sldChg>
      <pc:sldChg chg="addSp delSp modSp add del mod modTransition">
        <pc:chgData name="Javier Fuertes" userId="7c5b09eb-a14a-41ad-8106-69f1cead0dd2" providerId="ADAL" clId="{F05E2192-A58D-4321-A7CF-24314F6C7CE8}" dt="2023-03-23T16:57:26.371" v="7659" actId="47"/>
        <pc:sldMkLst>
          <pc:docMk/>
          <pc:sldMk cId="1417493727" sldId="331"/>
        </pc:sldMkLst>
        <pc:spChg chg="add del mod">
          <ac:chgData name="Javier Fuertes" userId="7c5b09eb-a14a-41ad-8106-69f1cead0dd2" providerId="ADAL" clId="{F05E2192-A58D-4321-A7CF-24314F6C7CE8}" dt="2023-03-23T16:54:05.826" v="7501" actId="21"/>
          <ac:spMkLst>
            <pc:docMk/>
            <pc:sldMk cId="1417493727" sldId="331"/>
            <ac:spMk id="2" creationId="{9BC3D2F3-743E-9B29-AD98-596BB4816C96}"/>
          </ac:spMkLst>
        </pc:spChg>
        <pc:spChg chg="add del mod">
          <ac:chgData name="Javier Fuertes" userId="7c5b09eb-a14a-41ad-8106-69f1cead0dd2" providerId="ADAL" clId="{F05E2192-A58D-4321-A7CF-24314F6C7CE8}" dt="2023-03-23T13:51:34.161" v="4096"/>
          <ac:spMkLst>
            <pc:docMk/>
            <pc:sldMk cId="1417493727" sldId="331"/>
            <ac:spMk id="3" creationId="{2336E01F-2719-AFD3-84FB-D7633C68355D}"/>
          </ac:spMkLst>
        </pc:spChg>
        <pc:spChg chg="add del mod">
          <ac:chgData name="Javier Fuertes" userId="7c5b09eb-a14a-41ad-8106-69f1cead0dd2" providerId="ADAL" clId="{F05E2192-A58D-4321-A7CF-24314F6C7CE8}" dt="2023-03-23T13:52:56.559" v="4150" actId="478"/>
          <ac:spMkLst>
            <pc:docMk/>
            <pc:sldMk cId="1417493727" sldId="331"/>
            <ac:spMk id="5" creationId="{6610912B-23E1-464A-6126-8C6DFEA5BCB6}"/>
          </ac:spMkLst>
        </pc:spChg>
        <pc:spChg chg="del mod">
          <ac:chgData name="Javier Fuertes" userId="7c5b09eb-a14a-41ad-8106-69f1cead0dd2" providerId="ADAL" clId="{F05E2192-A58D-4321-A7CF-24314F6C7CE8}" dt="2023-03-23T16:54:05.826" v="7501" actId="21"/>
          <ac:spMkLst>
            <pc:docMk/>
            <pc:sldMk cId="1417493727" sldId="331"/>
            <ac:spMk id="9" creationId="{7575B4F4-5B50-8703-7A1B-F3A83501ECF4}"/>
          </ac:spMkLst>
        </pc:spChg>
        <pc:spChg chg="del">
          <ac:chgData name="Javier Fuertes" userId="7c5b09eb-a14a-41ad-8106-69f1cead0dd2" providerId="ADAL" clId="{F05E2192-A58D-4321-A7CF-24314F6C7CE8}" dt="2023-03-23T13:52:06.275" v="4140" actId="478"/>
          <ac:spMkLst>
            <pc:docMk/>
            <pc:sldMk cId="1417493727" sldId="331"/>
            <ac:spMk id="11" creationId="{A21CB13F-2A0E-0FED-4C94-A31B1A5F75E1}"/>
          </ac:spMkLst>
        </pc:spChg>
        <pc:graphicFrameChg chg="add del mod modGraphic">
          <ac:chgData name="Javier Fuertes" userId="7c5b09eb-a14a-41ad-8106-69f1cead0dd2" providerId="ADAL" clId="{F05E2192-A58D-4321-A7CF-24314F6C7CE8}" dt="2023-03-23T16:57:00.182" v="7651" actId="21"/>
          <ac:graphicFrameMkLst>
            <pc:docMk/>
            <pc:sldMk cId="1417493727" sldId="331"/>
            <ac:graphicFrameMk id="6" creationId="{9DCB945F-DD6D-A6F2-0345-A9ADA3D3130C}"/>
          </ac:graphicFrameMkLst>
        </pc:graphicFrameChg>
        <pc:graphicFrameChg chg="add del mod modGraphic">
          <ac:chgData name="Javier Fuertes" userId="7c5b09eb-a14a-41ad-8106-69f1cead0dd2" providerId="ADAL" clId="{F05E2192-A58D-4321-A7CF-24314F6C7CE8}" dt="2023-03-23T15:02:42.459" v="7500" actId="478"/>
          <ac:graphicFrameMkLst>
            <pc:docMk/>
            <pc:sldMk cId="1417493727" sldId="331"/>
            <ac:graphicFrameMk id="7" creationId="{90C8D19E-7251-6EDE-F1E5-C3A421D6C0E5}"/>
          </ac:graphicFrameMkLst>
        </pc:graphicFrameChg>
        <pc:picChg chg="add del mod modCrop">
          <ac:chgData name="Javier Fuertes" userId="7c5b09eb-a14a-41ad-8106-69f1cead0dd2" providerId="ADAL" clId="{F05E2192-A58D-4321-A7CF-24314F6C7CE8}" dt="2023-03-23T13:53:17.644" v="4152" actId="18131"/>
          <ac:picMkLst>
            <pc:docMk/>
            <pc:sldMk cId="1417493727" sldId="331"/>
            <ac:picMk id="8" creationId="{97E1FE73-3010-4AD5-1386-701D349D86FB}"/>
          </ac:picMkLst>
        </pc:picChg>
      </pc:sldChg>
      <pc:sldChg chg="new del">
        <pc:chgData name="Javier Fuertes" userId="7c5b09eb-a14a-41ad-8106-69f1cead0dd2" providerId="ADAL" clId="{F05E2192-A58D-4321-A7CF-24314F6C7CE8}" dt="2023-03-24T12:23:39.269" v="8076" actId="680"/>
        <pc:sldMkLst>
          <pc:docMk/>
          <pc:sldMk cId="1833672229" sldId="331"/>
        </pc:sldMkLst>
      </pc:sldChg>
      <pc:sldChg chg="new del">
        <pc:chgData name="Javier Fuertes" userId="7c5b09eb-a14a-41ad-8106-69f1cead0dd2" providerId="ADAL" clId="{F05E2192-A58D-4321-A7CF-24314F6C7CE8}" dt="2023-03-23T16:57:25.282" v="7658" actId="47"/>
        <pc:sldMkLst>
          <pc:docMk/>
          <pc:sldMk cId="2570864648" sldId="332"/>
        </pc:sldMkLst>
      </pc:sldChg>
      <pc:sldMasterChg chg="delSldLayout">
        <pc:chgData name="Javier Fuertes" userId="7c5b09eb-a14a-41ad-8106-69f1cead0dd2" providerId="ADAL" clId="{F05E2192-A58D-4321-A7CF-24314F6C7CE8}" dt="2023-03-23T09:31:05.289" v="1966" actId="2696"/>
        <pc:sldMasterMkLst>
          <pc:docMk/>
          <pc:sldMasterMk cId="0" sldId="2147483675"/>
        </pc:sldMasterMkLst>
        <pc:sldLayoutChg chg="del">
          <pc:chgData name="Javier Fuertes" userId="7c5b09eb-a14a-41ad-8106-69f1cead0dd2" providerId="ADAL" clId="{F05E2192-A58D-4321-A7CF-24314F6C7CE8}" dt="2023-03-23T08:26:03.995" v="0" actId="2696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Javier Fuertes" userId="7c5b09eb-a14a-41ad-8106-69f1cead0dd2" providerId="ADAL" clId="{F05E2192-A58D-4321-A7CF-24314F6C7CE8}" dt="2023-03-23T13:01:32.796" v="3438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Javier Fuertes" userId="7c5b09eb-a14a-41ad-8106-69f1cead0dd2" providerId="ADAL" clId="{F05E2192-A58D-4321-A7CF-24314F6C7CE8}" dt="2023-03-23T08:46:03.184" v="649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Javier Fuertes" userId="7c5b09eb-a14a-41ad-8106-69f1cead0dd2" providerId="ADAL" clId="{F05E2192-A58D-4321-A7CF-24314F6C7CE8}" dt="2023-03-23T09:04:58.062" v="1037" actId="2696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Javier Fuertes" userId="7c5b09eb-a14a-41ad-8106-69f1cead0dd2" providerId="ADAL" clId="{F05E2192-A58D-4321-A7CF-24314F6C7CE8}" dt="2023-03-23T08:55:34.403" v="961" actId="2696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Javier Fuertes" userId="7c5b09eb-a14a-41ad-8106-69f1cead0dd2" providerId="ADAL" clId="{F05E2192-A58D-4321-A7CF-24314F6C7CE8}" dt="2023-03-23T09:31:05.289" v="1966" actId="2696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Javier Fuertes" userId="7c5b09eb-a14a-41ad-8106-69f1cead0dd2" providerId="ADAL" clId="{F05E2192-A58D-4321-A7CF-24314F6C7CE8}" dt="2023-03-23T08:55:36.926" v="962" actId="2696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Javier Fuertes" userId="7c5b09eb-a14a-41ad-8106-69f1cead0dd2" providerId="ADAL" clId="{F05E2192-A58D-4321-A7CF-24314F6C7CE8}" dt="2023-03-23T08:55:38.774" v="963" actId="2696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Javier Fuertes" userId="7c5b09eb-a14a-41ad-8106-69f1cead0dd2" providerId="ADAL" clId="{F05E2192-A58D-4321-A7CF-24314F6C7CE8}" dt="2023-03-23T08:55:42.078" v="964" actId="2696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Javier Fuertes" userId="7c5b09eb-a14a-41ad-8106-69f1cead0dd2" providerId="ADAL" clId="{F05E2192-A58D-4321-A7CF-24314F6C7CE8}" dt="2023-03-23T08:55:48.603" v="966" actId="2696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Javier Fuertes" userId="7c5b09eb-a14a-41ad-8106-69f1cead0dd2" providerId="ADAL" clId="{F05E2192-A58D-4321-A7CF-24314F6C7CE8}" dt="2023-03-23T08:35:36.499" v="327" actId="2696"/>
          <pc:sldLayoutMkLst>
            <pc:docMk/>
            <pc:sldMasterMk cId="0" sldId="2147483675"/>
            <pc:sldLayoutMk cId="3228771195" sldId="2147483672"/>
          </pc:sldLayoutMkLst>
        </pc:sldLayoutChg>
        <pc:sldLayoutChg chg="del">
          <pc:chgData name="Javier Fuertes" userId="7c5b09eb-a14a-41ad-8106-69f1cead0dd2" providerId="ADAL" clId="{F05E2192-A58D-4321-A7CF-24314F6C7CE8}" dt="2023-03-23T08:27:29.473" v="29" actId="2696"/>
          <pc:sldLayoutMkLst>
            <pc:docMk/>
            <pc:sldMasterMk cId="0" sldId="2147483648"/>
            <pc:sldLayoutMk cId="109309552" sldId="2147483673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48"/>
            <pc:sldLayoutMk cId="1957991881" sldId="2147483674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6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7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8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9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80"/>
          </pc:sldLayoutMkLst>
        </pc:sldLayoutChg>
        <pc:sldLayoutChg chg="del">
          <pc:chgData name="Javier Fuertes" userId="7c5b09eb-a14a-41ad-8106-69f1cead0dd2" providerId="ADAL" clId="{F05E2192-A58D-4321-A7CF-24314F6C7CE8}" dt="2023-03-23T08:26:25.294" v="5" actId="2696"/>
          <pc:sldLayoutMkLst>
            <pc:docMk/>
            <pc:sldMasterMk cId="0" sldId="2147483675"/>
            <pc:sldLayoutMk cId="0" sldId="2147483681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82"/>
          </pc:sldLayoutMkLst>
        </pc:sldLayoutChg>
      </pc:sldMasterChg>
    </pc:docChg>
  </pc:docChgLst>
  <pc:docChgLst>
    <pc:chgData name="Katariina Järvsoo" userId="6957dffd-0680-47bf-8f38-273f05179516" providerId="ADAL" clId="{B3F29BAD-9006-834E-A888-B30F410141A3}"/>
    <pc:docChg chg="custSel addSld delSld modSld sldOrd modSection">
      <pc:chgData name="Katariina Järvsoo" userId="6957dffd-0680-47bf-8f38-273f05179516" providerId="ADAL" clId="{B3F29BAD-9006-834E-A888-B30F410141A3}" dt="2023-03-23T13:33:35.199" v="1663" actId="1076"/>
      <pc:docMkLst>
        <pc:docMk/>
      </pc:docMkLst>
      <pc:sldChg chg="addSp delSp modSp mod modClrScheme chgLayout">
        <pc:chgData name="Katariina Järvsoo" userId="6957dffd-0680-47bf-8f38-273f05179516" providerId="ADAL" clId="{B3F29BAD-9006-834E-A888-B30F410141A3}" dt="2023-03-23T13:20:55.697" v="1291" actId="20577"/>
        <pc:sldMkLst>
          <pc:docMk/>
          <pc:sldMk cId="1062321597" sldId="304"/>
        </pc:sldMkLst>
        <pc:spChg chg="add del mod ord">
          <ac:chgData name="Katariina Järvsoo" userId="6957dffd-0680-47bf-8f38-273f05179516" providerId="ADAL" clId="{B3F29BAD-9006-834E-A888-B30F410141A3}" dt="2023-03-23T13:20:35.881" v="1289" actId="700"/>
          <ac:spMkLst>
            <pc:docMk/>
            <pc:sldMk cId="1062321597" sldId="304"/>
            <ac:spMk id="2" creationId="{6B81D8EB-9434-0CFB-1EA2-327225A39C61}"/>
          </ac:spMkLst>
        </pc:spChg>
        <pc:spChg chg="add del mod ord">
          <ac:chgData name="Katariina Järvsoo" userId="6957dffd-0680-47bf-8f38-273f05179516" providerId="ADAL" clId="{B3F29BAD-9006-834E-A888-B30F410141A3}" dt="2023-03-23T13:20:43.311" v="1290" actId="26606"/>
          <ac:spMkLst>
            <pc:docMk/>
            <pc:sldMk cId="1062321597" sldId="304"/>
            <ac:spMk id="3" creationId="{407CF87B-2BF4-D6E8-7C0E-D8A0B0D7F739}"/>
          </ac:spMkLst>
        </pc:spChg>
        <pc:spChg chg="mod ord">
          <ac:chgData name="Katariina Järvsoo" userId="6957dffd-0680-47bf-8f38-273f05179516" providerId="ADAL" clId="{B3F29BAD-9006-834E-A888-B30F410141A3}" dt="2023-03-23T13:20:55.697" v="1291" actId="20577"/>
          <ac:spMkLst>
            <pc:docMk/>
            <pc:sldMk cId="1062321597" sldId="304"/>
            <ac:spMk id="5" creationId="{0519F502-C245-4036-9F1B-103CAB35873E}"/>
          </ac:spMkLst>
        </pc:spChg>
        <pc:spChg chg="del mod ord">
          <ac:chgData name="Katariina Järvsoo" userId="6957dffd-0680-47bf-8f38-273f05179516" providerId="ADAL" clId="{B3F29BAD-9006-834E-A888-B30F410141A3}" dt="2023-03-23T13:20:30.294" v="1288" actId="700"/>
          <ac:spMkLst>
            <pc:docMk/>
            <pc:sldMk cId="1062321597" sldId="304"/>
            <ac:spMk id="34" creationId="{55F2191D-2484-4649-8731-A1464E3FA455}"/>
          </ac:spMkLst>
        </pc:spChg>
        <pc:spChg chg="mod ord">
          <ac:chgData name="Katariina Järvsoo" userId="6957dffd-0680-47bf-8f38-273f05179516" providerId="ADAL" clId="{B3F29BAD-9006-834E-A888-B30F410141A3}" dt="2023-03-23T13:20:43.311" v="1290" actId="26606"/>
          <ac:spMkLst>
            <pc:docMk/>
            <pc:sldMk cId="1062321597" sldId="304"/>
            <ac:spMk id="47" creationId="{43B21ADF-AC91-4738-AAFA-9356794F9379}"/>
          </ac:spMkLst>
        </pc:spChg>
      </pc:sldChg>
      <pc:sldChg chg="modSp">
        <pc:chgData name="Katariina Järvsoo" userId="6957dffd-0680-47bf-8f38-273f05179516" providerId="ADAL" clId="{B3F29BAD-9006-834E-A888-B30F410141A3}" dt="2023-03-23T09:14:21.672" v="12" actId="931"/>
        <pc:sldMkLst>
          <pc:docMk/>
          <pc:sldMk cId="2828423727" sldId="306"/>
        </pc:sldMkLst>
        <pc:spChg chg="mod">
          <ac:chgData name="Katariina Järvsoo" userId="6957dffd-0680-47bf-8f38-273f05179516" providerId="ADAL" clId="{B3F29BAD-9006-834E-A888-B30F410141A3}" dt="2023-03-23T09:14:21.672" v="12" actId="931"/>
          <ac:spMkLst>
            <pc:docMk/>
            <pc:sldMk cId="2828423727" sldId="306"/>
            <ac:spMk id="4" creationId="{52F28CC7-5081-A4A3-0646-95B4C5E1554C}"/>
          </ac:spMkLst>
        </pc:spChg>
        <pc:spChg chg="mod">
          <ac:chgData name="Katariina Järvsoo" userId="6957dffd-0680-47bf-8f38-273f05179516" providerId="ADAL" clId="{B3F29BAD-9006-834E-A888-B30F410141A3}" dt="2023-03-23T09:14:21.672" v="12" actId="931"/>
          <ac:spMkLst>
            <pc:docMk/>
            <pc:sldMk cId="2828423727" sldId="306"/>
            <ac:spMk id="5" creationId="{BED0C479-78F5-69DD-A081-EF9DBF5BD83F}"/>
          </ac:spMkLst>
        </pc:spChg>
      </pc:sldChg>
      <pc:sldChg chg="addSp delSp modSp del mod modClrScheme chgLayout">
        <pc:chgData name="Katariina Järvsoo" userId="6957dffd-0680-47bf-8f38-273f05179516" providerId="ADAL" clId="{B3F29BAD-9006-834E-A888-B30F410141A3}" dt="2023-03-23T09:15:27.094" v="29" actId="2696"/>
        <pc:sldMkLst>
          <pc:docMk/>
          <pc:sldMk cId="2515504000" sldId="309"/>
        </pc:sldMkLst>
        <pc:spChg chg="mod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2" creationId="{53F1BD40-40AB-17F3-2A11-DD824E61C94B}"/>
          </ac:spMkLst>
        </pc:spChg>
        <pc:spChg chg="del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3" creationId="{5BA5C5D9-DCB7-DA7B-36B2-A172CCD288F9}"/>
          </ac:spMkLst>
        </pc:spChg>
        <pc:spChg chg="del">
          <ac:chgData name="Katariina Järvsoo" userId="6957dffd-0680-47bf-8f38-273f05179516" providerId="ADAL" clId="{B3F29BAD-9006-834E-A888-B30F410141A3}" dt="2023-03-23T09:12:33.917" v="0" actId="931"/>
          <ac:spMkLst>
            <pc:docMk/>
            <pc:sldMk cId="2515504000" sldId="309"/>
            <ac:spMk id="4" creationId="{5C2034F3-E924-4AA3-0B4B-65673848F49E}"/>
          </ac:spMkLst>
        </pc:spChg>
        <pc:spChg chg="mod ord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5" creationId="{BE97E51B-F95C-1C6D-2752-A9315BAD4654}"/>
          </ac:spMkLst>
        </pc:spChg>
        <pc:spChg chg="add mod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12" creationId="{3B87EF92-997A-EFB6-4DE4-4CBD926392FF}"/>
          </ac:spMkLst>
        </pc:spChg>
        <pc:picChg chg="add mod modCrop">
          <ac:chgData name="Katariina Järvsoo" userId="6957dffd-0680-47bf-8f38-273f05179516" providerId="ADAL" clId="{B3F29BAD-9006-834E-A888-B30F410141A3}" dt="2023-03-23T09:13:13.518" v="9" actId="1076"/>
          <ac:picMkLst>
            <pc:docMk/>
            <pc:sldMk cId="2515504000" sldId="309"/>
            <ac:picMk id="7" creationId="{10625781-BB8D-4190-C746-56976A05B788}"/>
          </ac:picMkLst>
        </pc:picChg>
      </pc:sldChg>
      <pc:sldChg chg="addSp delSp modSp mod modClrScheme chgLayout">
        <pc:chgData name="Katariina Järvsoo" userId="6957dffd-0680-47bf-8f38-273f05179516" providerId="ADAL" clId="{B3F29BAD-9006-834E-A888-B30F410141A3}" dt="2023-03-23T13:19:04.881" v="1282" actId="1076"/>
        <pc:sldMkLst>
          <pc:docMk/>
          <pc:sldMk cId="2327598204" sldId="311"/>
        </pc:sldMkLst>
        <pc:spChg chg="mod ord">
          <ac:chgData name="Katariina Järvsoo" userId="6957dffd-0680-47bf-8f38-273f05179516" providerId="ADAL" clId="{B3F29BAD-9006-834E-A888-B30F410141A3}" dt="2023-03-23T13:19:04.881" v="1282" actId="1076"/>
          <ac:spMkLst>
            <pc:docMk/>
            <pc:sldMk cId="2327598204" sldId="311"/>
            <ac:spMk id="2" creationId="{79452D80-501F-52BF-C9EE-D1C1DDA4395E}"/>
          </ac:spMkLst>
        </pc:spChg>
        <pc:spChg chg="del mod ord">
          <ac:chgData name="Katariina Järvsoo" userId="6957dffd-0680-47bf-8f38-273f05179516" providerId="ADAL" clId="{B3F29BAD-9006-834E-A888-B30F410141A3}" dt="2023-03-23T12:32:03.520" v="734" actId="700"/>
          <ac:spMkLst>
            <pc:docMk/>
            <pc:sldMk cId="2327598204" sldId="311"/>
            <ac:spMk id="3" creationId="{79919BCC-AE9F-9C89-559C-50F4F538AA71}"/>
          </ac:spMkLst>
        </pc:spChg>
        <pc:spChg chg="add mod ord">
          <ac:chgData name="Katariina Järvsoo" userId="6957dffd-0680-47bf-8f38-273f05179516" providerId="ADAL" clId="{B3F29BAD-9006-834E-A888-B30F410141A3}" dt="2023-03-23T13:17:42.691" v="1215" actId="20577"/>
          <ac:spMkLst>
            <pc:docMk/>
            <pc:sldMk cId="2327598204" sldId="311"/>
            <ac:spMk id="4" creationId="{76CE0C69-300B-B8BA-35C9-3EEF7D201474}"/>
          </ac:spMkLst>
        </pc:spChg>
        <pc:spChg chg="add del mod ord">
          <ac:chgData name="Katariina Järvsoo" userId="6957dffd-0680-47bf-8f38-273f05179516" providerId="ADAL" clId="{B3F29BAD-9006-834E-A888-B30F410141A3}" dt="2023-03-23T12:58:00.823" v="1160" actId="931"/>
          <ac:spMkLst>
            <pc:docMk/>
            <pc:sldMk cId="2327598204" sldId="311"/>
            <ac:spMk id="5" creationId="{6F1BC23A-62C0-5617-E3E3-C341989027F7}"/>
          </ac:spMkLst>
        </pc:spChg>
        <pc:spChg chg="add mod ord">
          <ac:chgData name="Katariina Järvsoo" userId="6957dffd-0680-47bf-8f38-273f05179516" providerId="ADAL" clId="{B3F29BAD-9006-834E-A888-B30F410141A3}" dt="2023-03-23T13:17:05.945" v="1195" actId="14100"/>
          <ac:spMkLst>
            <pc:docMk/>
            <pc:sldMk cId="2327598204" sldId="311"/>
            <ac:spMk id="6" creationId="{89A18FB9-BB26-E002-37DA-2F14BC319F0B}"/>
          </ac:spMkLst>
        </pc:spChg>
        <pc:spChg chg="add mod">
          <ac:chgData name="Katariina Järvsoo" userId="6957dffd-0680-47bf-8f38-273f05179516" providerId="ADAL" clId="{B3F29BAD-9006-834E-A888-B30F410141A3}" dt="2023-03-23T13:18:04.714" v="1241" actId="1076"/>
          <ac:spMkLst>
            <pc:docMk/>
            <pc:sldMk cId="2327598204" sldId="311"/>
            <ac:spMk id="15" creationId="{D8F47CC0-36DA-0BD6-E5DB-5B7B3B8522F2}"/>
          </ac:spMkLst>
        </pc:spChg>
        <pc:spChg chg="add mod">
          <ac:chgData name="Katariina Järvsoo" userId="6957dffd-0680-47bf-8f38-273f05179516" providerId="ADAL" clId="{B3F29BAD-9006-834E-A888-B30F410141A3}" dt="2023-03-23T13:17:59.135" v="1240" actId="20577"/>
          <ac:spMkLst>
            <pc:docMk/>
            <pc:sldMk cId="2327598204" sldId="311"/>
            <ac:spMk id="16" creationId="{A62D26B5-DF79-5466-131F-5ADF1499D407}"/>
          </ac:spMkLst>
        </pc:spChg>
        <pc:spChg chg="add mod">
          <ac:chgData name="Katariina Järvsoo" userId="6957dffd-0680-47bf-8f38-273f05179516" providerId="ADAL" clId="{B3F29BAD-9006-834E-A888-B30F410141A3}" dt="2023-03-23T13:18:30.476" v="1259" actId="20577"/>
          <ac:spMkLst>
            <pc:docMk/>
            <pc:sldMk cId="2327598204" sldId="311"/>
            <ac:spMk id="17" creationId="{295D7030-A13A-24A7-DCC9-4A573E16C30A}"/>
          </ac:spMkLst>
        </pc:spChg>
        <pc:spChg chg="add mod">
          <ac:chgData name="Katariina Järvsoo" userId="6957dffd-0680-47bf-8f38-273f05179516" providerId="ADAL" clId="{B3F29BAD-9006-834E-A888-B30F410141A3}" dt="2023-03-23T13:18:46.699" v="1281" actId="1076"/>
          <ac:spMkLst>
            <pc:docMk/>
            <pc:sldMk cId="2327598204" sldId="311"/>
            <ac:spMk id="18" creationId="{2B3EA45C-7B7F-7B0B-C08C-48385EB6D051}"/>
          </ac:spMkLst>
        </pc:spChg>
        <pc:picChg chg="add mod modCrop">
          <ac:chgData name="Katariina Järvsoo" userId="6957dffd-0680-47bf-8f38-273f05179516" providerId="ADAL" clId="{B3F29BAD-9006-834E-A888-B30F410141A3}" dt="2023-03-23T13:01:51.813" v="1174" actId="14100"/>
          <ac:picMkLst>
            <pc:docMk/>
            <pc:sldMk cId="2327598204" sldId="311"/>
            <ac:picMk id="8" creationId="{8FEEC560-0837-EB23-2537-C2A946B6D1E8}"/>
          </ac:picMkLst>
        </pc:picChg>
        <pc:picChg chg="add mod">
          <ac:chgData name="Katariina Järvsoo" userId="6957dffd-0680-47bf-8f38-273f05179516" providerId="ADAL" clId="{B3F29BAD-9006-834E-A888-B30F410141A3}" dt="2023-03-23T13:16:40.002" v="1189" actId="1076"/>
          <ac:picMkLst>
            <pc:docMk/>
            <pc:sldMk cId="2327598204" sldId="311"/>
            <ac:picMk id="10" creationId="{65982D6B-DD7E-1F27-3C62-4673B50FBEFF}"/>
          </ac:picMkLst>
        </pc:picChg>
        <pc:picChg chg="add mod">
          <ac:chgData name="Katariina Järvsoo" userId="6957dffd-0680-47bf-8f38-273f05179516" providerId="ADAL" clId="{B3F29BAD-9006-834E-A888-B30F410141A3}" dt="2023-03-23T13:17:18.799" v="1198" actId="1076"/>
          <ac:picMkLst>
            <pc:docMk/>
            <pc:sldMk cId="2327598204" sldId="311"/>
            <ac:picMk id="12" creationId="{67675395-1802-DA21-8DF3-8BE3E336F203}"/>
          </ac:picMkLst>
        </pc:picChg>
        <pc:picChg chg="add mod">
          <ac:chgData name="Katariina Järvsoo" userId="6957dffd-0680-47bf-8f38-273f05179516" providerId="ADAL" clId="{B3F29BAD-9006-834E-A888-B30F410141A3}" dt="2023-03-23T13:16:58.655" v="1194" actId="1076"/>
          <ac:picMkLst>
            <pc:docMk/>
            <pc:sldMk cId="2327598204" sldId="311"/>
            <ac:picMk id="14" creationId="{508B7175-D9BD-CCD9-51D0-914DC3B4ED58}"/>
          </ac:picMkLst>
        </pc:picChg>
      </pc:sldChg>
      <pc:sldChg chg="ord">
        <pc:chgData name="Katariina Järvsoo" userId="6957dffd-0680-47bf-8f38-273f05179516" providerId="ADAL" clId="{B3F29BAD-9006-834E-A888-B30F410141A3}" dt="2023-03-23T09:48:24.146" v="642" actId="20578"/>
        <pc:sldMkLst>
          <pc:docMk/>
          <pc:sldMk cId="3109030580" sldId="314"/>
        </pc:sldMkLst>
      </pc:sldChg>
      <pc:sldChg chg="addSp delSp modSp new mod modClrScheme chgLayout">
        <pc:chgData name="Katariina Järvsoo" userId="6957dffd-0680-47bf-8f38-273f05179516" providerId="ADAL" clId="{B3F29BAD-9006-834E-A888-B30F410141A3}" dt="2023-03-23T09:54:10.639" v="646" actId="20577"/>
        <pc:sldMkLst>
          <pc:docMk/>
          <pc:sldMk cId="2227215469" sldId="315"/>
        </pc:sldMkLst>
        <pc:spChg chg="del">
          <ac:chgData name="Katariina Järvsoo" userId="6957dffd-0680-47bf-8f38-273f05179516" providerId="ADAL" clId="{B3F29BAD-9006-834E-A888-B30F410141A3}" dt="2023-03-23T09:14:14.219" v="11" actId="26606"/>
          <ac:spMkLst>
            <pc:docMk/>
            <pc:sldMk cId="2227215469" sldId="315"/>
            <ac:spMk id="2" creationId="{646C1962-C832-557D-F3CD-CE5FB28995D2}"/>
          </ac:spMkLst>
        </pc:spChg>
        <pc:spChg chg="del">
          <ac:chgData name="Katariina Järvsoo" userId="6957dffd-0680-47bf-8f38-273f05179516" providerId="ADAL" clId="{B3F29BAD-9006-834E-A888-B30F410141A3}" dt="2023-03-23T09:14:14.219" v="11" actId="26606"/>
          <ac:spMkLst>
            <pc:docMk/>
            <pc:sldMk cId="2227215469" sldId="315"/>
            <ac:spMk id="3" creationId="{0504F822-3F06-C0CF-F3D0-4426D34DCC0A}"/>
          </ac:spMkLst>
        </pc:spChg>
        <pc:spChg chg="add del mod">
          <ac:chgData name="Katariina Järvsoo" userId="6957dffd-0680-47bf-8f38-273f05179516" providerId="ADAL" clId="{B3F29BAD-9006-834E-A888-B30F410141A3}" dt="2023-03-23T09:14:39.929" v="22"/>
          <ac:spMkLst>
            <pc:docMk/>
            <pc:sldMk cId="2227215469" sldId="315"/>
            <ac:spMk id="6" creationId="{0107E89B-F4F5-2A63-A75B-61D1EE96A028}"/>
          </ac:spMkLst>
        </pc:spChg>
        <pc:spChg chg="add mod">
          <ac:chgData name="Katariina Järvsoo" userId="6957dffd-0680-47bf-8f38-273f05179516" providerId="ADAL" clId="{B3F29BAD-9006-834E-A888-B30F410141A3}" dt="2023-03-23T09:14:14.219" v="11" actId="26606"/>
          <ac:spMkLst>
            <pc:docMk/>
            <pc:sldMk cId="2227215469" sldId="315"/>
            <ac:spMk id="8" creationId="{567FF859-228A-2F28-0922-6C93776FAEDE}"/>
          </ac:spMkLst>
        </pc:spChg>
        <pc:spChg chg="add del mod">
          <ac:chgData name="Katariina Järvsoo" userId="6957dffd-0680-47bf-8f38-273f05179516" providerId="ADAL" clId="{B3F29BAD-9006-834E-A888-B30F410141A3}" dt="2023-03-23T09:14:21.672" v="12" actId="931"/>
          <ac:spMkLst>
            <pc:docMk/>
            <pc:sldMk cId="2227215469" sldId="315"/>
            <ac:spMk id="10" creationId="{7EBB3CFB-6992-21CA-876E-195C18A9E4DC}"/>
          </ac:spMkLst>
        </pc:spChg>
        <pc:spChg chg="add mod">
          <ac:chgData name="Katariina Järvsoo" userId="6957dffd-0680-47bf-8f38-273f05179516" providerId="ADAL" clId="{B3F29BAD-9006-834E-A888-B30F410141A3}" dt="2023-03-23T09:15:32.780" v="41" actId="20577"/>
          <ac:spMkLst>
            <pc:docMk/>
            <pc:sldMk cId="2227215469" sldId="315"/>
            <ac:spMk id="12" creationId="{B3B58A5F-28E6-11A4-EFC5-AE75D2909EA9}"/>
          </ac:spMkLst>
        </pc:spChg>
        <pc:spChg chg="add mod">
          <ac:chgData name="Katariina Järvsoo" userId="6957dffd-0680-47bf-8f38-273f05179516" providerId="ADAL" clId="{B3F29BAD-9006-834E-A888-B30F410141A3}" dt="2023-03-23T09:54:10.639" v="646" actId="20577"/>
          <ac:spMkLst>
            <pc:docMk/>
            <pc:sldMk cId="2227215469" sldId="315"/>
            <ac:spMk id="14" creationId="{622E338E-1A4B-EFCF-7535-1A9AE51A44CE}"/>
          </ac:spMkLst>
        </pc:spChg>
        <pc:picChg chg="add mod modCrop">
          <ac:chgData name="Katariina Järvsoo" userId="6957dffd-0680-47bf-8f38-273f05179516" providerId="ADAL" clId="{B3F29BAD-9006-834E-A888-B30F410141A3}" dt="2023-03-23T09:15:13.984" v="28" actId="1076"/>
          <ac:picMkLst>
            <pc:docMk/>
            <pc:sldMk cId="2227215469" sldId="315"/>
            <ac:picMk id="5" creationId="{9DF92C53-ABC6-A143-ADA3-2C10AE53D517}"/>
          </ac:picMkLst>
        </pc:picChg>
      </pc:sldChg>
      <pc:sldChg chg="new del">
        <pc:chgData name="Katariina Järvsoo" userId="6957dffd-0680-47bf-8f38-273f05179516" providerId="ADAL" clId="{B3F29BAD-9006-834E-A888-B30F410141A3}" dt="2023-03-23T09:29:28.281" v="411" actId="2696"/>
        <pc:sldMkLst>
          <pc:docMk/>
          <pc:sldMk cId="3651412555" sldId="316"/>
        </pc:sldMkLst>
      </pc:sldChg>
      <pc:sldChg chg="modSp new mod">
        <pc:chgData name="Katariina Järvsoo" userId="6957dffd-0680-47bf-8f38-273f05179516" providerId="ADAL" clId="{B3F29BAD-9006-834E-A888-B30F410141A3}" dt="2023-03-23T09:55:31.179" v="655" actId="20577"/>
        <pc:sldMkLst>
          <pc:docMk/>
          <pc:sldMk cId="3518403998" sldId="320"/>
        </pc:sldMkLst>
        <pc:spChg chg="mod">
          <ac:chgData name="Katariina Järvsoo" userId="6957dffd-0680-47bf-8f38-273f05179516" providerId="ADAL" clId="{B3F29BAD-9006-834E-A888-B30F410141A3}" dt="2023-03-23T09:55:31.179" v="655" actId="20577"/>
          <ac:spMkLst>
            <pc:docMk/>
            <pc:sldMk cId="3518403998" sldId="320"/>
            <ac:spMk id="2" creationId="{D7C29922-D7A5-3927-9FAA-40AC2FB902FF}"/>
          </ac:spMkLst>
        </pc:spChg>
        <pc:spChg chg="mod">
          <ac:chgData name="Katariina Järvsoo" userId="6957dffd-0680-47bf-8f38-273f05179516" providerId="ADAL" clId="{B3F29BAD-9006-834E-A888-B30F410141A3}" dt="2023-03-23T09:48:43.024" v="645" actId="14100"/>
          <ac:spMkLst>
            <pc:docMk/>
            <pc:sldMk cId="3518403998" sldId="320"/>
            <ac:spMk id="3" creationId="{474C1722-1A1E-59A1-9DB1-C7A319AF370B}"/>
          </ac:spMkLst>
        </pc:spChg>
      </pc:sldChg>
      <pc:sldChg chg="delSp modSp new mod modClrScheme chgLayout">
        <pc:chgData name="Katariina Järvsoo" userId="6957dffd-0680-47bf-8f38-273f05179516" providerId="ADAL" clId="{B3F29BAD-9006-834E-A888-B30F410141A3}" dt="2023-03-23T13:20:01.093" v="1286" actId="14100"/>
        <pc:sldMkLst>
          <pc:docMk/>
          <pc:sldMk cId="676908583" sldId="321"/>
        </pc:sldMkLst>
        <pc:spChg chg="del">
          <ac:chgData name="Katariina Järvsoo" userId="6957dffd-0680-47bf-8f38-273f05179516" providerId="ADAL" clId="{B3F29BAD-9006-834E-A888-B30F410141A3}" dt="2023-03-23T13:19:53.531" v="1283" actId="700"/>
          <ac:spMkLst>
            <pc:docMk/>
            <pc:sldMk cId="676908583" sldId="321"/>
            <ac:spMk id="2" creationId="{E78DA69F-E15F-2B09-A81D-7CB2D42EC80F}"/>
          </ac:spMkLst>
        </pc:spChg>
        <pc:spChg chg="del">
          <ac:chgData name="Katariina Järvsoo" userId="6957dffd-0680-47bf-8f38-273f05179516" providerId="ADAL" clId="{B3F29BAD-9006-834E-A888-B30F410141A3}" dt="2023-03-23T13:19:53.531" v="1283" actId="700"/>
          <ac:spMkLst>
            <pc:docMk/>
            <pc:sldMk cId="676908583" sldId="321"/>
            <ac:spMk id="3" creationId="{AEBDBDD4-AD47-6563-6C18-26F039442961}"/>
          </ac:spMkLst>
        </pc:spChg>
        <pc:spChg chg="mod ord">
          <ac:chgData name="Katariina Järvsoo" userId="6957dffd-0680-47bf-8f38-273f05179516" providerId="ADAL" clId="{B3F29BAD-9006-834E-A888-B30F410141A3}" dt="2023-03-23T13:19:53.583" v="1284" actId="27636"/>
          <ac:spMkLst>
            <pc:docMk/>
            <pc:sldMk cId="676908583" sldId="321"/>
            <ac:spMk id="4" creationId="{F7AD80D2-6B4F-B5F8-AED5-81D243218337}"/>
          </ac:spMkLst>
        </pc:spChg>
        <pc:spChg chg="mod ord">
          <ac:chgData name="Katariina Järvsoo" userId="6957dffd-0680-47bf-8f38-273f05179516" providerId="ADAL" clId="{B3F29BAD-9006-834E-A888-B30F410141A3}" dt="2023-03-23T13:20:01.093" v="1286" actId="14100"/>
          <ac:spMkLst>
            <pc:docMk/>
            <pc:sldMk cId="676908583" sldId="321"/>
            <ac:spMk id="5" creationId="{603C8019-4B8E-DC18-2D61-6C0AAD7F15DA}"/>
          </ac:spMkLst>
        </pc:spChg>
      </pc:sldChg>
      <pc:sldChg chg="modSp mod">
        <pc:chgData name="Katariina Järvsoo" userId="6957dffd-0680-47bf-8f38-273f05179516" providerId="ADAL" clId="{B3F29BAD-9006-834E-A888-B30F410141A3}" dt="2023-03-23T12:52:34.639" v="1148" actId="20577"/>
        <pc:sldMkLst>
          <pc:docMk/>
          <pc:sldMk cId="1176096779" sldId="325"/>
        </pc:sldMkLst>
        <pc:spChg chg="mod">
          <ac:chgData name="Katariina Järvsoo" userId="6957dffd-0680-47bf-8f38-273f05179516" providerId="ADAL" clId="{B3F29BAD-9006-834E-A888-B30F410141A3}" dt="2023-03-23T12:52:34.639" v="1148" actId="20577"/>
          <ac:spMkLst>
            <pc:docMk/>
            <pc:sldMk cId="1176096779" sldId="325"/>
            <ac:spMk id="5" creationId="{BED0C479-78F5-69DD-A081-EF9DBF5BD83F}"/>
          </ac:spMkLst>
        </pc:spChg>
      </pc:sldChg>
      <pc:sldChg chg="modSp mod">
        <pc:chgData name="Katariina Järvsoo" userId="6957dffd-0680-47bf-8f38-273f05179516" providerId="ADAL" clId="{B3F29BAD-9006-834E-A888-B30F410141A3}" dt="2023-03-23T13:33:35.199" v="1663" actId="1076"/>
        <pc:sldMkLst>
          <pc:docMk/>
          <pc:sldMk cId="1670587270" sldId="328"/>
        </pc:sldMkLst>
        <pc:spChg chg="mod">
          <ac:chgData name="Katariina Järvsoo" userId="6957dffd-0680-47bf-8f38-273f05179516" providerId="ADAL" clId="{B3F29BAD-9006-834E-A888-B30F410141A3}" dt="2023-03-23T13:33:35.199" v="1663" actId="1076"/>
          <ac:spMkLst>
            <pc:docMk/>
            <pc:sldMk cId="1670587270" sldId="328"/>
            <ac:spMk id="4" creationId="{05B8C955-3C3F-CC47-C4DB-668031420232}"/>
          </ac:spMkLst>
        </pc:spChg>
        <pc:spChg chg="mod">
          <ac:chgData name="Katariina Järvsoo" userId="6957dffd-0680-47bf-8f38-273f05179516" providerId="ADAL" clId="{B3F29BAD-9006-834E-A888-B30F410141A3}" dt="2023-03-23T13:33:21.518" v="1659" actId="14100"/>
          <ac:spMkLst>
            <pc:docMk/>
            <pc:sldMk cId="1670587270" sldId="328"/>
            <ac:spMk id="5" creationId="{276EDFB8-5462-66B8-D809-1165E7518102}"/>
          </ac:spMkLst>
        </pc:spChg>
      </pc:sldChg>
      <pc:sldChg chg="addSp delSp modSp new mod modClrScheme chgLayout">
        <pc:chgData name="Katariina Järvsoo" userId="6957dffd-0680-47bf-8f38-273f05179516" providerId="ADAL" clId="{B3F29BAD-9006-834E-A888-B30F410141A3}" dt="2023-03-23T13:29:50.595" v="1547" actId="20577"/>
        <pc:sldMkLst>
          <pc:docMk/>
          <pc:sldMk cId="2852241948" sldId="329"/>
        </pc:sldMkLst>
        <pc:spChg chg="mod ord">
          <ac:chgData name="Katariina Järvsoo" userId="6957dffd-0680-47bf-8f38-273f05179516" providerId="ADAL" clId="{B3F29BAD-9006-834E-A888-B30F410141A3}" dt="2023-03-23T13:28:09.788" v="1413" actId="700"/>
          <ac:spMkLst>
            <pc:docMk/>
            <pc:sldMk cId="2852241948" sldId="329"/>
            <ac:spMk id="2" creationId="{580988E2-8657-1FA3-1840-C21EC1F4F6FF}"/>
          </ac:spMkLst>
        </pc:spChg>
        <pc:spChg chg="add del mod">
          <ac:chgData name="Katariina Järvsoo" userId="6957dffd-0680-47bf-8f38-273f05179516" providerId="ADAL" clId="{B3F29BAD-9006-834E-A888-B30F410141A3}" dt="2023-03-23T13:29:05.287" v="1535"/>
          <ac:spMkLst>
            <pc:docMk/>
            <pc:sldMk cId="2852241948" sldId="329"/>
            <ac:spMk id="3" creationId="{A8B703C9-EFCD-7E26-9C0D-64CCA28FEAC4}"/>
          </ac:spMkLst>
        </pc:spChg>
        <pc:spChg chg="add mod ord">
          <ac:chgData name="Katariina Järvsoo" userId="6957dffd-0680-47bf-8f38-273f05179516" providerId="ADAL" clId="{B3F29BAD-9006-834E-A888-B30F410141A3}" dt="2023-03-23T13:29:19.587" v="1537" actId="207"/>
          <ac:spMkLst>
            <pc:docMk/>
            <pc:sldMk cId="2852241948" sldId="329"/>
            <ac:spMk id="4" creationId="{D7377BBA-856D-1927-0D11-A5596D31F6F2}"/>
          </ac:spMkLst>
        </pc:spChg>
        <pc:spChg chg="add mod ord">
          <ac:chgData name="Katariina Järvsoo" userId="6957dffd-0680-47bf-8f38-273f05179516" providerId="ADAL" clId="{B3F29BAD-9006-834E-A888-B30F410141A3}" dt="2023-03-23T13:29:33.080" v="1539" actId="1076"/>
          <ac:spMkLst>
            <pc:docMk/>
            <pc:sldMk cId="2852241948" sldId="329"/>
            <ac:spMk id="5" creationId="{E506CA9C-4511-2345-7065-AC33274AC96A}"/>
          </ac:spMkLst>
        </pc:spChg>
        <pc:spChg chg="add mod ord">
          <ac:chgData name="Katariina Järvsoo" userId="6957dffd-0680-47bf-8f38-273f05179516" providerId="ADAL" clId="{B3F29BAD-9006-834E-A888-B30F410141A3}" dt="2023-03-23T13:29:50.595" v="1547" actId="20577"/>
          <ac:spMkLst>
            <pc:docMk/>
            <pc:sldMk cId="2852241948" sldId="329"/>
            <ac:spMk id="6" creationId="{2D2F4661-0515-BB67-5A09-6A24A13E923C}"/>
          </ac:spMkLst>
        </pc:spChg>
      </pc:sldChg>
    </pc:docChg>
  </pc:docChgLst>
  <pc:docChgLst>
    <pc:chgData name="Katariina Järvsoo" userId="S::kjarvsoo@tudelft.nl::6957dffd-0680-47bf-8f38-273f05179516" providerId="AD" clId="Web-{0B8A554C-5DE3-E9F6-0EBE-1ECA98135DD3}"/>
    <pc:docChg chg="addSld delSld modSld">
      <pc:chgData name="Katariina Järvsoo" userId="S::kjarvsoo@tudelft.nl::6957dffd-0680-47bf-8f38-273f05179516" providerId="AD" clId="Web-{0B8A554C-5DE3-E9F6-0EBE-1ECA98135DD3}" dt="2023-03-23T09:05:20.542" v="31" actId="20577"/>
      <pc:docMkLst>
        <pc:docMk/>
      </pc:docMkLst>
      <pc:sldChg chg="add del">
        <pc:chgData name="Katariina Järvsoo" userId="S::kjarvsoo@tudelft.nl::6957dffd-0680-47bf-8f38-273f05179516" providerId="AD" clId="Web-{0B8A554C-5DE3-E9F6-0EBE-1ECA98135DD3}" dt="2023-03-23T08:57:24.633" v="1"/>
        <pc:sldMkLst>
          <pc:docMk/>
          <pc:sldMk cId="2828423727" sldId="306"/>
        </pc:sldMkLst>
      </pc:sldChg>
      <pc:sldChg chg="addSp modSp new mod modClrScheme chgLayout">
        <pc:chgData name="Katariina Järvsoo" userId="S::kjarvsoo@tudelft.nl::6957dffd-0680-47bf-8f38-273f05179516" providerId="AD" clId="Web-{0B8A554C-5DE3-E9F6-0EBE-1ECA98135DD3}" dt="2023-03-23T09:04:27.665" v="23" actId="20577"/>
        <pc:sldMkLst>
          <pc:docMk/>
          <pc:sldMk cId="2515504000" sldId="309"/>
        </pc:sldMkLst>
        <pc:spChg chg="mod ord">
          <ac:chgData name="Katariina Järvsoo" userId="S::kjarvsoo@tudelft.nl::6957dffd-0680-47bf-8f38-273f05179516" providerId="AD" clId="Web-{0B8A554C-5DE3-E9F6-0EBE-1ECA98135DD3}" dt="2023-03-23T08:57:52.947" v="8" actId="20577"/>
          <ac:spMkLst>
            <pc:docMk/>
            <pc:sldMk cId="2515504000" sldId="309"/>
            <ac:spMk id="2" creationId="{53F1BD40-40AB-17F3-2A11-DD824E61C94B}"/>
          </ac:spMkLst>
        </pc:spChg>
        <pc:spChg chg="mod ord">
          <ac:chgData name="Katariina Järvsoo" userId="S::kjarvsoo@tudelft.nl::6957dffd-0680-47bf-8f38-273f05179516" providerId="AD" clId="Web-{0B8A554C-5DE3-E9F6-0EBE-1ECA98135DD3}" dt="2023-03-23T08:57:40.634" v="3"/>
          <ac:spMkLst>
            <pc:docMk/>
            <pc:sldMk cId="2515504000" sldId="309"/>
            <ac:spMk id="3" creationId="{5BA5C5D9-DCB7-DA7B-36B2-A172CCD288F9}"/>
          </ac:spMkLst>
        </pc:spChg>
        <pc:spChg chg="add mod ord">
          <ac:chgData name="Katariina Järvsoo" userId="S::kjarvsoo@tudelft.nl::6957dffd-0680-47bf-8f38-273f05179516" providerId="AD" clId="Web-{0B8A554C-5DE3-E9F6-0EBE-1ECA98135DD3}" dt="2023-03-23T08:57:40.634" v="3"/>
          <ac:spMkLst>
            <pc:docMk/>
            <pc:sldMk cId="2515504000" sldId="309"/>
            <ac:spMk id="4" creationId="{5C2034F3-E924-4AA3-0B4B-65673848F49E}"/>
          </ac:spMkLst>
        </pc:spChg>
        <pc:spChg chg="add mod ord">
          <ac:chgData name="Katariina Järvsoo" userId="S::kjarvsoo@tudelft.nl::6957dffd-0680-47bf-8f38-273f05179516" providerId="AD" clId="Web-{0B8A554C-5DE3-E9F6-0EBE-1ECA98135DD3}" dt="2023-03-23T09:04:27.665" v="23" actId="20577"/>
          <ac:spMkLst>
            <pc:docMk/>
            <pc:sldMk cId="2515504000" sldId="309"/>
            <ac:spMk id="5" creationId="{BE97E51B-F95C-1C6D-2752-A9315BAD4654}"/>
          </ac:spMkLst>
        </pc:spChg>
      </pc:sldChg>
      <pc:sldChg chg="modSp new mod modClrScheme chgLayout">
        <pc:chgData name="Katariina Järvsoo" userId="S::kjarvsoo@tudelft.nl::6957dffd-0680-47bf-8f38-273f05179516" providerId="AD" clId="Web-{0B8A554C-5DE3-E9F6-0EBE-1ECA98135DD3}" dt="2023-03-23T09:05:20.542" v="31" actId="20577"/>
        <pc:sldMkLst>
          <pc:docMk/>
          <pc:sldMk cId="2327598204" sldId="311"/>
        </pc:sldMkLst>
        <pc:spChg chg="mod ord">
          <ac:chgData name="Katariina Järvsoo" userId="S::kjarvsoo@tudelft.nl::6957dffd-0680-47bf-8f38-273f05179516" providerId="AD" clId="Web-{0B8A554C-5DE3-E9F6-0EBE-1ECA98135DD3}" dt="2023-03-23T09:05:20.542" v="31" actId="20577"/>
          <ac:spMkLst>
            <pc:docMk/>
            <pc:sldMk cId="2327598204" sldId="311"/>
            <ac:spMk id="2" creationId="{79452D80-501F-52BF-C9EE-D1C1DDA4395E}"/>
          </ac:spMkLst>
        </pc:spChg>
        <pc:spChg chg="mod ord">
          <ac:chgData name="Katariina Järvsoo" userId="S::kjarvsoo@tudelft.nl::6957dffd-0680-47bf-8f38-273f05179516" providerId="AD" clId="Web-{0B8A554C-5DE3-E9F6-0EBE-1ECA98135DD3}" dt="2023-03-23T09:04:55.025" v="25"/>
          <ac:spMkLst>
            <pc:docMk/>
            <pc:sldMk cId="2327598204" sldId="311"/>
            <ac:spMk id="3" creationId="{79919BCC-AE9F-9C89-559C-50F4F538AA71}"/>
          </ac:spMkLst>
        </pc:spChg>
      </pc:sldChg>
    </pc:docChg>
  </pc:docChgLst>
  <pc:docChgLst>
    <pc:chgData name="Katariina Järvsoo" userId="S::kjarvsoo@tudelft.nl::6957dffd-0680-47bf-8f38-273f05179516" providerId="AD" clId="Web-{DD9849DF-DA14-E156-DA07-B0FEEBA29FD0}"/>
    <pc:docChg chg="modSld">
      <pc:chgData name="Katariina Järvsoo" userId="S::kjarvsoo@tudelft.nl::6957dffd-0680-47bf-8f38-273f05179516" providerId="AD" clId="Web-{DD9849DF-DA14-E156-DA07-B0FEEBA29FD0}" dt="2023-03-24T12:38:12.523" v="45" actId="20577"/>
      <pc:docMkLst>
        <pc:docMk/>
      </pc:docMkLst>
      <pc:sldChg chg="modSp">
        <pc:chgData name="Katariina Järvsoo" userId="S::kjarvsoo@tudelft.nl::6957dffd-0680-47bf-8f38-273f05179516" providerId="AD" clId="Web-{DD9849DF-DA14-E156-DA07-B0FEEBA29FD0}" dt="2023-03-24T12:38:12.523" v="45" actId="20577"/>
        <pc:sldMkLst>
          <pc:docMk/>
          <pc:sldMk cId="676908583" sldId="321"/>
        </pc:sldMkLst>
        <pc:spChg chg="mod">
          <ac:chgData name="Katariina Järvsoo" userId="S::kjarvsoo@tudelft.nl::6957dffd-0680-47bf-8f38-273f05179516" providerId="AD" clId="Web-{DD9849DF-DA14-E156-DA07-B0FEEBA29FD0}" dt="2023-03-24T12:38:12.523" v="45" actId="20577"/>
          <ac:spMkLst>
            <pc:docMk/>
            <pc:sldMk cId="676908583" sldId="321"/>
            <ac:spMk id="2" creationId="{B98CF015-EE37-6981-1E75-368BE9817348}"/>
          </ac:spMkLst>
        </pc:spChg>
      </pc:sldChg>
    </pc:docChg>
  </pc:docChgLst>
  <pc:docChgLst>
    <pc:chgData name="Neales Sille" userId="S::nsille@tudelft.nl::a145f1fe-25a6-4ac0-bc59-54250670a936" providerId="AD" clId="Web-{54271F43-59B6-7FE8-B9C6-BC8B3495ED7F}"/>
    <pc:docChg chg="addSld modSld">
      <pc:chgData name="Neales Sille" userId="S::nsille@tudelft.nl::a145f1fe-25a6-4ac0-bc59-54250670a936" providerId="AD" clId="Web-{54271F43-59B6-7FE8-B9C6-BC8B3495ED7F}" dt="2023-03-23T09:38:01.031" v="1012" actId="20577"/>
      <pc:docMkLst>
        <pc:docMk/>
      </pc:docMkLst>
      <pc:sldChg chg="modSp">
        <pc:chgData name="Neales Sille" userId="S::nsille@tudelft.nl::a145f1fe-25a6-4ac0-bc59-54250670a936" providerId="AD" clId="Web-{54271F43-59B6-7FE8-B9C6-BC8B3495ED7F}" dt="2023-03-23T08:26:55.376" v="56" actId="20577"/>
        <pc:sldMkLst>
          <pc:docMk/>
          <pc:sldMk cId="0" sldId="260"/>
        </pc:sldMkLst>
        <pc:spChg chg="mod">
          <ac:chgData name="Neales Sille" userId="S::nsille@tudelft.nl::a145f1fe-25a6-4ac0-bc59-54250670a936" providerId="AD" clId="Web-{54271F43-59B6-7FE8-B9C6-BC8B3495ED7F}" dt="2023-03-23T08:25:44.921" v="4" actId="20577"/>
          <ac:spMkLst>
            <pc:docMk/>
            <pc:sldMk cId="0" sldId="260"/>
            <ac:spMk id="3157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8:26:55.376" v="56" actId="20577"/>
          <ac:spMkLst>
            <pc:docMk/>
            <pc:sldMk cId="0" sldId="260"/>
            <ac:spMk id="3158" creationId="{00000000-0000-0000-0000-000000000000}"/>
          </ac:spMkLst>
        </pc:spChg>
      </pc:sldChg>
      <pc:sldChg chg="addSp delSp modSp">
        <pc:chgData name="Neales Sille" userId="S::nsille@tudelft.nl::a145f1fe-25a6-4ac0-bc59-54250670a936" providerId="AD" clId="Web-{54271F43-59B6-7FE8-B9C6-BC8B3495ED7F}" dt="2023-03-23T09:26:05.914" v="917" actId="20577"/>
        <pc:sldMkLst>
          <pc:docMk/>
          <pc:sldMk cId="0" sldId="272"/>
        </pc:sldMkLst>
        <pc:spChg chg="mod">
          <ac:chgData name="Neales Sille" userId="S::nsille@tudelft.nl::a145f1fe-25a6-4ac0-bc59-54250670a936" providerId="AD" clId="Web-{54271F43-59B6-7FE8-B9C6-BC8B3495ED7F}" dt="2023-03-23T08:37:46.772" v="184" actId="20577"/>
          <ac:spMkLst>
            <pc:docMk/>
            <pc:sldMk cId="0" sldId="272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8:28:44.271" v="61" actId="20577"/>
          <ac:spMkLst>
            <pc:docMk/>
            <pc:sldMk cId="0" sldId="272"/>
            <ac:spMk id="3260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9:26:05.914" v="917" actId="20577"/>
          <ac:spMkLst>
            <pc:docMk/>
            <pc:sldMk cId="0" sldId="272"/>
            <ac:spMk id="3261" creationId="{00000000-0000-0000-0000-000000000000}"/>
          </ac:spMkLst>
        </pc:spChg>
        <pc:graphicFrameChg chg="del">
          <ac:chgData name="Neales Sille" userId="S::nsille@tudelft.nl::a145f1fe-25a6-4ac0-bc59-54250670a936" providerId="AD" clId="Web-{54271F43-59B6-7FE8-B9C6-BC8B3495ED7F}" dt="2023-03-23T08:33:58.687" v="143"/>
          <ac:graphicFrameMkLst>
            <pc:docMk/>
            <pc:sldMk cId="0" sldId="272"/>
            <ac:graphicFrameMk id="3259" creationId="{00000000-0000-0000-0000-000000000000}"/>
          </ac:graphicFrameMkLst>
        </pc:graphicFrameChg>
        <pc:picChg chg="add mod">
          <ac:chgData name="Neales Sille" userId="S::nsille@tudelft.nl::a145f1fe-25a6-4ac0-bc59-54250670a936" providerId="AD" clId="Web-{54271F43-59B6-7FE8-B9C6-BC8B3495ED7F}" dt="2023-03-23T08:37:34.663" v="177" actId="1076"/>
          <ac:picMkLst>
            <pc:docMk/>
            <pc:sldMk cId="0" sldId="272"/>
            <ac:picMk id="2" creationId="{02A5F7BB-602D-EF16-A715-CBE10856C4A3}"/>
          </ac:picMkLst>
        </pc:picChg>
        <pc:picChg chg="add del mod">
          <ac:chgData name="Neales Sille" userId="S::nsille@tudelft.nl::a145f1fe-25a6-4ac0-bc59-54250670a936" providerId="AD" clId="Web-{54271F43-59B6-7FE8-B9C6-BC8B3495ED7F}" dt="2023-03-23T08:36:45.755" v="164"/>
          <ac:picMkLst>
            <pc:docMk/>
            <pc:sldMk cId="0" sldId="272"/>
            <ac:picMk id="3" creationId="{1706F892-116D-1609-6122-B224DBC01FF9}"/>
          </ac:picMkLst>
        </pc:picChg>
      </pc:sldChg>
      <pc:sldChg chg="addSp delSp modSp add replId">
        <pc:chgData name="Neales Sille" userId="S::nsille@tudelft.nl::a145f1fe-25a6-4ac0-bc59-54250670a936" providerId="AD" clId="Web-{54271F43-59B6-7FE8-B9C6-BC8B3495ED7F}" dt="2023-03-23T09:38:01.031" v="1012" actId="20577"/>
        <pc:sldMkLst>
          <pc:docMk/>
          <pc:sldMk cId="766241888" sldId="305"/>
        </pc:sldMkLst>
        <pc:spChg chg="mod">
          <ac:chgData name="Neales Sille" userId="S::nsille@tudelft.nl::a145f1fe-25a6-4ac0-bc59-54250670a936" providerId="AD" clId="Web-{54271F43-59B6-7FE8-B9C6-BC8B3495ED7F}" dt="2023-03-23T08:37:58.351" v="186" actId="20577"/>
          <ac:spMkLst>
            <pc:docMk/>
            <pc:sldMk cId="766241888" sldId="305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8:29:24.725" v="67" actId="20577"/>
          <ac:spMkLst>
            <pc:docMk/>
            <pc:sldMk cId="766241888" sldId="305"/>
            <ac:spMk id="3260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9:38:01.031" v="1012" actId="20577"/>
          <ac:spMkLst>
            <pc:docMk/>
            <pc:sldMk cId="766241888" sldId="305"/>
            <ac:spMk id="3261" creationId="{00000000-0000-0000-0000-000000000000}"/>
          </ac:spMkLst>
        </pc:spChg>
        <pc:graphicFrameChg chg="del">
          <ac:chgData name="Neales Sille" userId="S::nsille@tudelft.nl::a145f1fe-25a6-4ac0-bc59-54250670a936" providerId="AD" clId="Web-{54271F43-59B6-7FE8-B9C6-BC8B3495ED7F}" dt="2023-03-23T08:31:15.307" v="128"/>
          <ac:graphicFrameMkLst>
            <pc:docMk/>
            <pc:sldMk cId="766241888" sldId="305"/>
            <ac:graphicFrameMk id="3259" creationId="{00000000-0000-0000-0000-000000000000}"/>
          </ac:graphicFrameMkLst>
        </pc:graphicFrameChg>
        <pc:picChg chg="add mod">
          <ac:chgData name="Neales Sille" userId="S::nsille@tudelft.nl::a145f1fe-25a6-4ac0-bc59-54250670a936" providerId="AD" clId="Web-{54271F43-59B6-7FE8-B9C6-BC8B3495ED7F}" dt="2023-03-23T08:40:17.340" v="188" actId="1076"/>
          <ac:picMkLst>
            <pc:docMk/>
            <pc:sldMk cId="766241888" sldId="305"/>
            <ac:picMk id="2" creationId="{57EAB629-2DE0-9180-46F2-38745DBFD7A3}"/>
          </ac:picMkLst>
        </pc:picChg>
        <pc:picChg chg="add mod">
          <ac:chgData name="Neales Sille" userId="S::nsille@tudelft.nl::a145f1fe-25a6-4ac0-bc59-54250670a936" providerId="AD" clId="Web-{54271F43-59B6-7FE8-B9C6-BC8B3495ED7F}" dt="2023-03-23T08:36:59.912" v="167" actId="1076"/>
          <ac:picMkLst>
            <pc:docMk/>
            <pc:sldMk cId="766241888" sldId="305"/>
            <ac:picMk id="3" creationId="{63848782-C13C-387F-70EE-50528971F98D}"/>
          </ac:picMkLst>
        </pc:picChg>
        <pc:picChg chg="add del mod">
          <ac:chgData name="Neales Sille" userId="S::nsille@tudelft.nl::a145f1fe-25a6-4ac0-bc59-54250670a936" providerId="AD" clId="Web-{54271F43-59B6-7FE8-B9C6-BC8B3495ED7F}" dt="2023-03-23T08:38:00.664" v="187"/>
          <ac:picMkLst>
            <pc:docMk/>
            <pc:sldMk cId="766241888" sldId="305"/>
            <ac:picMk id="4" creationId="{98EFDB7C-95A2-8412-A984-41FFE6EEFF88}"/>
          </ac:picMkLst>
        </pc:picChg>
      </pc:sldChg>
      <pc:sldChg chg="modSp">
        <pc:chgData name="Neales Sille" userId="S::nsille@tudelft.nl::a145f1fe-25a6-4ac0-bc59-54250670a936" providerId="AD" clId="Web-{54271F43-59B6-7FE8-B9C6-BC8B3495ED7F}" dt="2023-03-23T09:09:04.474" v="608" actId="20577"/>
        <pc:sldMkLst>
          <pc:docMk/>
          <pc:sldMk cId="2828423727" sldId="306"/>
        </pc:sldMkLst>
        <pc:spChg chg="mod">
          <ac:chgData name="Neales Sille" userId="S::nsille@tudelft.nl::a145f1fe-25a6-4ac0-bc59-54250670a936" providerId="AD" clId="Web-{54271F43-59B6-7FE8-B9C6-BC8B3495ED7F}" dt="2023-03-23T09:09:04.474" v="608" actId="20577"/>
          <ac:spMkLst>
            <pc:docMk/>
            <pc:sldMk cId="2828423727" sldId="306"/>
            <ac:spMk id="5" creationId="{BED0C479-78F5-69DD-A081-EF9DBF5BD83F}"/>
          </ac:spMkLst>
        </pc:spChg>
      </pc:sldChg>
      <pc:sldChg chg="modSp">
        <pc:chgData name="Neales Sille" userId="S::nsille@tudelft.nl::a145f1fe-25a6-4ac0-bc59-54250670a936" providerId="AD" clId="Web-{54271F43-59B6-7FE8-B9C6-BC8B3495ED7F}" dt="2023-03-23T09:10:03.242" v="650" actId="20577"/>
        <pc:sldMkLst>
          <pc:docMk/>
          <pc:sldMk cId="3030532556" sldId="313"/>
        </pc:sldMkLst>
        <pc:spChg chg="mod">
          <ac:chgData name="Neales Sille" userId="S::nsille@tudelft.nl::a145f1fe-25a6-4ac0-bc59-54250670a936" providerId="AD" clId="Web-{54271F43-59B6-7FE8-B9C6-BC8B3495ED7F}" dt="2023-03-23T09:10:03.242" v="650" actId="20577"/>
          <ac:spMkLst>
            <pc:docMk/>
            <pc:sldMk cId="3030532556" sldId="313"/>
            <ac:spMk id="4" creationId="{0C244EC6-249F-1406-DC54-FEE28131E019}"/>
          </ac:spMkLst>
        </pc:spChg>
      </pc:sldChg>
      <pc:sldChg chg="modSp">
        <pc:chgData name="Neales Sille" userId="S::nsille@tudelft.nl::a145f1fe-25a6-4ac0-bc59-54250670a936" providerId="AD" clId="Web-{54271F43-59B6-7FE8-B9C6-BC8B3495ED7F}" dt="2023-03-23T09:34:46.259" v="919" actId="20577"/>
        <pc:sldMkLst>
          <pc:docMk/>
          <pc:sldMk cId="3109030580" sldId="314"/>
        </pc:sldMkLst>
        <pc:spChg chg="mod">
          <ac:chgData name="Neales Sille" userId="S::nsille@tudelft.nl::a145f1fe-25a6-4ac0-bc59-54250670a936" providerId="AD" clId="Web-{54271F43-59B6-7FE8-B9C6-BC8B3495ED7F}" dt="2023-03-23T09:34:46.259" v="919" actId="20577"/>
          <ac:spMkLst>
            <pc:docMk/>
            <pc:sldMk cId="3109030580" sldId="314"/>
            <ac:spMk id="5" creationId="{BED0C479-78F5-69DD-A081-EF9DBF5BD83F}"/>
          </ac:spMkLst>
        </pc:spChg>
      </pc:sldChg>
    </pc:docChg>
  </pc:docChgLst>
  <pc:docChgLst>
    <pc:chgData name="Niels van Vliet" userId="S::navanvliet@tudelft.nl::3ca80a5f-d135-4f2f-a77c-4152f4037b22" providerId="AD" clId="Web-{0F3BD744-1021-4568-8E6A-87B056B0889B}"/>
    <pc:docChg chg="modSld">
      <pc:chgData name="Niels van Vliet" userId="S::navanvliet@tudelft.nl::3ca80a5f-d135-4f2f-a77c-4152f4037b22" providerId="AD" clId="Web-{0F3BD744-1021-4568-8E6A-87B056B0889B}" dt="2024-02-02T08:20:29.652" v="251" actId="20577"/>
      <pc:docMkLst>
        <pc:docMk/>
      </pc:docMkLst>
      <pc:sldChg chg="modSp">
        <pc:chgData name="Niels van Vliet" userId="S::navanvliet@tudelft.nl::3ca80a5f-d135-4f2f-a77c-4152f4037b22" providerId="AD" clId="Web-{0F3BD744-1021-4568-8E6A-87B056B0889B}" dt="2024-02-02T07:30:51.776" v="8" actId="20577"/>
        <pc:sldMkLst>
          <pc:docMk/>
          <pc:sldMk cId="2828423727" sldId="306"/>
        </pc:sldMkLst>
        <pc:spChg chg="mod">
          <ac:chgData name="Niels van Vliet" userId="S::navanvliet@tudelft.nl::3ca80a5f-d135-4f2f-a77c-4152f4037b22" providerId="AD" clId="Web-{0F3BD744-1021-4568-8E6A-87B056B0889B}" dt="2024-02-02T07:30:51.776" v="8" actId="20577"/>
          <ac:spMkLst>
            <pc:docMk/>
            <pc:sldMk cId="2828423727" sldId="306"/>
            <ac:spMk id="10" creationId="{61A7B4A4-C888-59F2-9ED0-369905E50F61}"/>
          </ac:spMkLst>
        </pc:spChg>
      </pc:sldChg>
      <pc:sldChg chg="modSp">
        <pc:chgData name="Niels van Vliet" userId="S::navanvliet@tudelft.nl::3ca80a5f-d135-4f2f-a77c-4152f4037b22" providerId="AD" clId="Web-{0F3BD744-1021-4568-8E6A-87B056B0889B}" dt="2024-02-02T07:38:00.540" v="20" actId="20577"/>
        <pc:sldMkLst>
          <pc:docMk/>
          <pc:sldMk cId="609732347" sldId="319"/>
        </pc:sldMkLst>
        <pc:spChg chg="mod">
          <ac:chgData name="Niels van Vliet" userId="S::navanvliet@tudelft.nl::3ca80a5f-d135-4f2f-a77c-4152f4037b22" providerId="AD" clId="Web-{0F3BD744-1021-4568-8E6A-87B056B0889B}" dt="2024-02-02T07:38:00.540" v="20" actId="20577"/>
          <ac:spMkLst>
            <pc:docMk/>
            <pc:sldMk cId="609732347" sldId="319"/>
            <ac:spMk id="5" creationId="{27F85668-E072-DDDC-6C4F-1E2C9985CF4D}"/>
          </ac:spMkLst>
        </pc:spChg>
      </pc:sldChg>
      <pc:sldChg chg="modSp">
        <pc:chgData name="Niels van Vliet" userId="S::navanvliet@tudelft.nl::3ca80a5f-d135-4f2f-a77c-4152f4037b22" providerId="AD" clId="Web-{0F3BD744-1021-4568-8E6A-87B056B0889B}" dt="2024-02-02T08:17:46.754" v="242" actId="20577"/>
        <pc:sldMkLst>
          <pc:docMk/>
          <pc:sldMk cId="4236409239" sldId="322"/>
        </pc:sldMkLst>
        <pc:spChg chg="mod">
          <ac:chgData name="Niels van Vliet" userId="S::navanvliet@tudelft.nl::3ca80a5f-d135-4f2f-a77c-4152f4037b22" providerId="AD" clId="Web-{0F3BD744-1021-4568-8E6A-87B056B0889B}" dt="2024-02-02T08:17:46.754" v="242" actId="20577"/>
          <ac:spMkLst>
            <pc:docMk/>
            <pc:sldMk cId="4236409239" sldId="322"/>
            <ac:spMk id="10" creationId="{DCFA23E6-4EE0-1E25-8DB2-46EFE5D7123F}"/>
          </ac:spMkLst>
        </pc:spChg>
        <pc:picChg chg="mod">
          <ac:chgData name="Niels van Vliet" userId="S::navanvliet@tudelft.nl::3ca80a5f-d135-4f2f-a77c-4152f4037b22" providerId="AD" clId="Web-{0F3BD744-1021-4568-8E6A-87B056B0889B}" dt="2024-02-02T08:09:20.639" v="23" actId="1076"/>
          <ac:picMkLst>
            <pc:docMk/>
            <pc:sldMk cId="4236409239" sldId="322"/>
            <ac:picMk id="5" creationId="{FE433353-1DD1-F2AB-3B85-0D2C13EBA32E}"/>
          </ac:picMkLst>
        </pc:picChg>
      </pc:sldChg>
      <pc:sldChg chg="modSp">
        <pc:chgData name="Niels van Vliet" userId="S::navanvliet@tudelft.nl::3ca80a5f-d135-4f2f-a77c-4152f4037b22" providerId="AD" clId="Web-{0F3BD744-1021-4568-8E6A-87B056B0889B}" dt="2024-02-02T08:20:29.652" v="251" actId="20577"/>
        <pc:sldMkLst>
          <pc:docMk/>
          <pc:sldMk cId="970398133" sldId="330"/>
        </pc:sldMkLst>
        <pc:spChg chg="mod">
          <ac:chgData name="Niels van Vliet" userId="S::navanvliet@tudelft.nl::3ca80a5f-d135-4f2f-a77c-4152f4037b22" providerId="AD" clId="Web-{0F3BD744-1021-4568-8E6A-87B056B0889B}" dt="2024-02-02T08:20:29.652" v="251" actId="20577"/>
          <ac:spMkLst>
            <pc:docMk/>
            <pc:sldMk cId="970398133" sldId="330"/>
            <ac:spMk id="11" creationId="{A21CB13F-2A0E-0FED-4C94-A31B1A5F75E1}"/>
          </ac:spMkLst>
        </pc:spChg>
      </pc:sldChg>
      <pc:sldChg chg="modSp">
        <pc:chgData name="Niels van Vliet" userId="S::navanvliet@tudelft.nl::3ca80a5f-d135-4f2f-a77c-4152f4037b22" providerId="AD" clId="Web-{0F3BD744-1021-4568-8E6A-87B056B0889B}" dt="2024-02-02T07:32:13.719" v="13" actId="1076"/>
        <pc:sldMkLst>
          <pc:docMk/>
          <pc:sldMk cId="2636669061" sldId="332"/>
        </pc:sldMkLst>
        <pc:picChg chg="mod">
          <ac:chgData name="Niels van Vliet" userId="S::navanvliet@tudelft.nl::3ca80a5f-d135-4f2f-a77c-4152f4037b22" providerId="AD" clId="Web-{0F3BD744-1021-4568-8E6A-87B056B0889B}" dt="2024-02-02T07:32:06.359" v="12" actId="1076"/>
          <ac:picMkLst>
            <pc:docMk/>
            <pc:sldMk cId="2636669061" sldId="332"/>
            <ac:picMk id="5124" creationId="{09EB3C7D-6F4B-50A9-7595-5CBAB2F97AE1}"/>
          </ac:picMkLst>
        </pc:picChg>
        <pc:picChg chg="mod">
          <ac:chgData name="Niels van Vliet" userId="S::navanvliet@tudelft.nl::3ca80a5f-d135-4f2f-a77c-4152f4037b22" providerId="AD" clId="Web-{0F3BD744-1021-4568-8E6A-87B056B0889B}" dt="2024-02-02T07:32:13.719" v="13" actId="1076"/>
          <ac:picMkLst>
            <pc:docMk/>
            <pc:sldMk cId="2636669061" sldId="332"/>
            <ac:picMk id="5125" creationId="{CCD24E1E-4A2E-5A37-3E0C-1AA514785F18}"/>
          </ac:picMkLst>
        </pc:picChg>
      </pc:sldChg>
      <pc:sldChg chg="modSp">
        <pc:chgData name="Niels van Vliet" userId="S::navanvliet@tudelft.nl::3ca80a5f-d135-4f2f-a77c-4152f4037b22" providerId="AD" clId="Web-{0F3BD744-1021-4568-8E6A-87B056B0889B}" dt="2024-02-02T07:39:06.310" v="22" actId="20577"/>
        <pc:sldMkLst>
          <pc:docMk/>
          <pc:sldMk cId="3073639091" sldId="334"/>
        </pc:sldMkLst>
        <pc:spChg chg="mod">
          <ac:chgData name="Niels van Vliet" userId="S::navanvliet@tudelft.nl::3ca80a5f-d135-4f2f-a77c-4152f4037b22" providerId="AD" clId="Web-{0F3BD744-1021-4568-8E6A-87B056B0889B}" dt="2024-02-02T07:39:06.310" v="22" actId="20577"/>
          <ac:spMkLst>
            <pc:docMk/>
            <pc:sldMk cId="3073639091" sldId="334"/>
            <ac:spMk id="5" creationId="{364F1D07-4A14-2119-99CC-1263BA5FFA09}"/>
          </ac:spMkLst>
        </pc:spChg>
      </pc:sldChg>
    </pc:docChg>
  </pc:docChgLst>
  <pc:docChgLst>
    <pc:chgData name="Javier Fuertes Fuertes Guadarrama" userId="7c5b09eb-a14a-41ad-8106-69f1cead0dd2" providerId="ADAL" clId="{FB2E4560-2B4A-4A18-880D-6B4025C06B02}"/>
    <pc:docChg chg="addSld modSld sldOrd">
      <pc:chgData name="Javier Fuertes Fuertes Guadarrama" userId="7c5b09eb-a14a-41ad-8106-69f1cead0dd2" providerId="ADAL" clId="{FB2E4560-2B4A-4A18-880D-6B4025C06B02}" dt="2024-02-02T06:38:37.287" v="49"/>
      <pc:docMkLst>
        <pc:docMk/>
      </pc:docMkLst>
      <pc:sldChg chg="addSp delSp modSp">
        <pc:chgData name="Javier Fuertes Fuertes Guadarrama" userId="7c5b09eb-a14a-41ad-8106-69f1cead0dd2" providerId="ADAL" clId="{FB2E4560-2B4A-4A18-880D-6B4025C06B02}" dt="2024-02-02T04:43:58.502" v="40"/>
        <pc:sldMkLst>
          <pc:docMk/>
          <pc:sldMk cId="0" sldId="259"/>
        </pc:sldMkLst>
        <pc:picChg chg="add mod">
          <ac:chgData name="Javier Fuertes Fuertes Guadarrama" userId="7c5b09eb-a14a-41ad-8106-69f1cead0dd2" providerId="ADAL" clId="{FB2E4560-2B4A-4A18-880D-6B4025C06B02}" dt="2024-02-02T04:43:58.502" v="40"/>
          <ac:picMkLst>
            <pc:docMk/>
            <pc:sldMk cId="0" sldId="259"/>
            <ac:picMk id="3" creationId="{41D607C3-3140-C142-CA94-4989267F4076}"/>
          </ac:picMkLst>
        </pc:picChg>
        <pc:picChg chg="del">
          <ac:chgData name="Javier Fuertes Fuertes Guadarrama" userId="7c5b09eb-a14a-41ad-8106-69f1cead0dd2" providerId="ADAL" clId="{FB2E4560-2B4A-4A18-880D-6B4025C06B02}" dt="2024-02-02T04:43:57.927" v="39" actId="478"/>
          <ac:picMkLst>
            <pc:docMk/>
            <pc:sldMk cId="0" sldId="259"/>
            <ac:picMk id="1028" creationId="{6DFB025F-2DF0-A920-C0CC-1A1B123019A6}"/>
          </ac:picMkLst>
        </pc:picChg>
      </pc:sldChg>
      <pc:sldChg chg="addSp modSp">
        <pc:chgData name="Javier Fuertes Fuertes Guadarrama" userId="7c5b09eb-a14a-41ad-8106-69f1cead0dd2" providerId="ADAL" clId="{FB2E4560-2B4A-4A18-880D-6B4025C06B02}" dt="2024-02-02T03:45:20.615" v="37"/>
        <pc:sldMkLst>
          <pc:docMk/>
          <pc:sldMk cId="609732347" sldId="319"/>
        </pc:sldMkLst>
        <pc:spChg chg="add mod">
          <ac:chgData name="Javier Fuertes Fuertes Guadarrama" userId="7c5b09eb-a14a-41ad-8106-69f1cead0dd2" providerId="ADAL" clId="{FB2E4560-2B4A-4A18-880D-6B4025C06B02}" dt="2024-02-02T03:24:29.811" v="23"/>
          <ac:spMkLst>
            <pc:docMk/>
            <pc:sldMk cId="609732347" sldId="319"/>
            <ac:spMk id="4" creationId="{122A588B-58A7-4CAC-F9C1-36160FB369E9}"/>
          </ac:spMkLst>
        </pc:spChg>
        <pc:graphicFrameChg chg="add mod">
          <ac:chgData name="Javier Fuertes Fuertes Guadarrama" userId="7c5b09eb-a14a-41ad-8106-69f1cead0dd2" providerId="ADAL" clId="{FB2E4560-2B4A-4A18-880D-6B4025C06B02}" dt="2024-02-02T03:41:09.783" v="32" actId="21"/>
          <ac:graphicFrameMkLst>
            <pc:docMk/>
            <pc:sldMk cId="609732347" sldId="319"/>
            <ac:graphicFrameMk id="10" creationId="{C4C6E3DE-EEDB-D999-C7E6-53168F5EACD8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2:11.287" v="25"/>
          <ac:graphicFrameMkLst>
            <pc:docMk/>
            <pc:sldMk cId="609732347" sldId="319"/>
            <ac:graphicFrameMk id="11" creationId="{7BA43ECB-531C-CFC7-9316-9504FC282395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3:07.550" v="26"/>
          <ac:graphicFrameMkLst>
            <pc:docMk/>
            <pc:sldMk cId="609732347" sldId="319"/>
            <ac:graphicFrameMk id="13" creationId="{F205F2FA-EBF9-1B66-6A2F-AABA0AB02116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4:56.800" v="27"/>
          <ac:graphicFrameMkLst>
            <pc:docMk/>
            <pc:sldMk cId="609732347" sldId="319"/>
            <ac:graphicFrameMk id="14" creationId="{BDD3F544-F2C4-ABCA-28CD-9827F7CCBF7F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5:38.686" v="28"/>
          <ac:graphicFrameMkLst>
            <pc:docMk/>
            <pc:sldMk cId="609732347" sldId="319"/>
            <ac:graphicFrameMk id="15" creationId="{551249B6-392D-2D56-72DB-B98DE2A1330F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6:17.947" v="29"/>
          <ac:graphicFrameMkLst>
            <pc:docMk/>
            <pc:sldMk cId="609732347" sldId="319"/>
            <ac:graphicFrameMk id="16" creationId="{1785A90E-349D-7B6C-558C-2D30D35B873F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6:38.409" v="30"/>
          <ac:graphicFrameMkLst>
            <pc:docMk/>
            <pc:sldMk cId="609732347" sldId="319"/>
            <ac:graphicFrameMk id="17" creationId="{C97ABBE9-A2D9-3FDA-9E92-E43B576183B7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45:09.506" v="36"/>
          <ac:graphicFrameMkLst>
            <pc:docMk/>
            <pc:sldMk cId="609732347" sldId="319"/>
            <ac:graphicFrameMk id="18" creationId="{51A4D748-1777-BB81-3F63-26A896CAB45C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45:20.615" v="37"/>
          <ac:graphicFrameMkLst>
            <pc:docMk/>
            <pc:sldMk cId="609732347" sldId="319"/>
            <ac:graphicFrameMk id="21" creationId="{09756F8C-B63E-2DAB-99B8-7E3165D0489F}"/>
          </ac:graphicFrameMkLst>
        </pc:graphicFrameChg>
      </pc:sldChg>
      <pc:sldChg chg="addSp modSp">
        <pc:chgData name="Javier Fuertes Fuertes Guadarrama" userId="7c5b09eb-a14a-41ad-8106-69f1cead0dd2" providerId="ADAL" clId="{FB2E4560-2B4A-4A18-880D-6B4025C06B02}" dt="2024-02-02T02:54:15.397" v="2"/>
        <pc:sldMkLst>
          <pc:docMk/>
          <pc:sldMk cId="4236409239" sldId="322"/>
        </pc:sldMkLst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4" creationId="{DAB0EE85-6568-3867-1E14-090498F26743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6" creationId="{4D77FBAA-134D-BAB5-A3E3-0DB62E987FB7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7" creationId="{89BB8AC0-1505-C59C-3ABE-2EAAA2C3F00C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8" creationId="{CCA23517-029A-F1AE-3CBB-DF61CA03C327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9" creationId="{0556C725-DDA8-4EB5-9A24-36CF3015D482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1" creationId="{5926BCD5-255D-1B48-CAE1-1411EAA124BF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2" creationId="{1D0A735A-99E6-34E8-FDA0-0D20EFBE2F51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3" creationId="{CEE7615F-A036-434A-F889-C33E03FD8283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5" creationId="{70104F47-CBA3-A99E-3418-D64CCFDE0F20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6" creationId="{B3AE7BB5-46E8-50E4-A303-EE00F0EE58EB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7" creationId="{652AB510-BE28-A77D-971A-C772D453F252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8" creationId="{0A65FBAF-06A0-2718-C99D-EA7B8CAE22DC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9" creationId="{65F046B2-BD12-D0ED-C14A-792EB46F0750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0" creationId="{B784EA9B-0A67-4583-781F-74050BB162C5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1" creationId="{5816162A-D8D1-8853-743B-05201D310D89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2" creationId="{EA622720-1B3D-191D-5BAD-13E8F16ADE80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4" creationId="{54896A1C-3080-5365-70F2-6690A18CD6B9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5" creationId="{091324F5-0C3B-B3EC-6C6B-03788A64094A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6" creationId="{0D20D96F-E3E2-0CC7-7499-B02A6365925F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7" creationId="{588ACE60-40D0-ED72-BF96-BFA808E77A33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8" creationId="{F05FAD92-88C3-EF2A-443D-751BEE72556D}"/>
          </ac:spMkLst>
        </pc:spChg>
        <pc:spChg chg="add mod">
          <ac:chgData name="Javier Fuertes Fuertes Guadarrama" userId="7c5b09eb-a14a-41ad-8106-69f1cead0dd2" providerId="ADAL" clId="{FB2E4560-2B4A-4A18-880D-6B4025C06B02}" dt="2024-02-02T02:54:15.397" v="2"/>
          <ac:spMkLst>
            <pc:docMk/>
            <pc:sldMk cId="4236409239" sldId="322"/>
            <ac:spMk id="29" creationId="{4AF4C92B-5388-61CE-749A-ADB3DF08F51B}"/>
          </ac:spMkLst>
        </pc:spChg>
        <pc:spChg chg="add mod">
          <ac:chgData name="Javier Fuertes Fuertes Guadarrama" userId="7c5b09eb-a14a-41ad-8106-69f1cead0dd2" providerId="ADAL" clId="{FB2E4560-2B4A-4A18-880D-6B4025C06B02}" dt="2024-02-02T02:54:15.397" v="2"/>
          <ac:spMkLst>
            <pc:docMk/>
            <pc:sldMk cId="4236409239" sldId="322"/>
            <ac:spMk id="31" creationId="{ACA48620-8BB3-C59D-D087-4B69CB08906B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2" creationId="{451ABE1D-BEFD-1FF8-CF7F-73A1ACB1055C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3" creationId="{95358819-0081-8139-46A8-684010467D1A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4" creationId="{5E4702A7-D18C-BABE-6AF8-ABFC80D52C59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5" creationId="{524C9D1A-48BF-FE63-CB0C-F3773560D305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6" creationId="{A9B51F67-53FE-5C50-B0A3-73DD37018591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7" creationId="{35800CF7-B51C-28C3-DDF8-6090CA12F776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8" creationId="{BEE47699-E452-58F1-C80A-002CBD236EE3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9" creationId="{D31752A8-1B86-A498-55EC-C094D9587626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0" creationId="{D2F9BAFF-DF8F-7B02-1BAB-EE796B0F49F2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1" creationId="{D5CF2CF0-3008-BDD4-EED2-30FF7E16E10E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2" creationId="{9D1E28EA-90DB-A94E-7626-A75FAE55CF35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3" creationId="{CF477161-2465-3FDD-87DC-106F50F6AC49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4" creationId="{75DD14C8-FD12-ABBE-89F0-0F547E163F7C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5" creationId="{BE6B3290-6367-B0A2-FC83-0416B2102076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6" creationId="{2D789C0B-865F-4EF9-76B0-9B2268854892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7" creationId="{3EFCBFB5-73AC-2F23-2BAA-765422EB1A17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8" creationId="{FCF444AC-ED95-ACE6-3291-841A221C96FB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9" creationId="{CB070688-D8DC-D64D-1958-1C42B42C7F0F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50" creationId="{697971ED-8A6C-B792-22D4-AB30A09E3F65}"/>
          </ac:spMkLst>
        </pc:spChg>
        <pc:picChg chg="add mod">
          <ac:chgData name="Javier Fuertes Fuertes Guadarrama" userId="7c5b09eb-a14a-41ad-8106-69f1cead0dd2" providerId="ADAL" clId="{FB2E4560-2B4A-4A18-880D-6B4025C06B02}" dt="2024-02-02T02:52:00.975" v="0"/>
          <ac:picMkLst>
            <pc:docMk/>
            <pc:sldMk cId="4236409239" sldId="322"/>
            <ac:picMk id="5" creationId="{FE433353-1DD1-F2AB-3B85-0D2C13EBA32E}"/>
          </ac:picMkLst>
        </pc:picChg>
        <pc:picChg chg="add mod">
          <ac:chgData name="Javier Fuertes Fuertes Guadarrama" userId="7c5b09eb-a14a-41ad-8106-69f1cead0dd2" providerId="ADAL" clId="{FB2E4560-2B4A-4A18-880D-6B4025C06B02}" dt="2024-02-02T02:54:13.933" v="1"/>
          <ac:picMkLst>
            <pc:docMk/>
            <pc:sldMk cId="4236409239" sldId="322"/>
            <ac:picMk id="30" creationId="{64D1C0C1-37BB-F7D3-A7B0-6B9F519C4CD6}"/>
          </ac:picMkLst>
        </pc:picChg>
      </pc:sldChg>
      <pc:sldChg chg="modSp">
        <pc:chgData name="Javier Fuertes Fuertes Guadarrama" userId="7c5b09eb-a14a-41ad-8106-69f1cead0dd2" providerId="ADAL" clId="{FB2E4560-2B4A-4A18-880D-6B4025C06B02}" dt="2024-02-02T03:10:54.491" v="5"/>
        <pc:sldMkLst>
          <pc:docMk/>
          <pc:sldMk cId="3353144592" sldId="323"/>
        </pc:sldMkLst>
        <pc:graphicFrameChg chg="mod">
          <ac:chgData name="Javier Fuertes Fuertes Guadarrama" userId="7c5b09eb-a14a-41ad-8106-69f1cead0dd2" providerId="ADAL" clId="{FB2E4560-2B4A-4A18-880D-6B4025C06B02}" dt="2024-02-02T03:10:54.491" v="5"/>
          <ac:graphicFrameMkLst>
            <pc:docMk/>
            <pc:sldMk cId="3353144592" sldId="323"/>
            <ac:graphicFrameMk id="3" creationId="{5F4A5CB0-7B1D-8984-7558-9A029BEBB3FC}"/>
          </ac:graphicFrameMkLst>
        </pc:graphicFrameChg>
      </pc:sldChg>
      <pc:sldChg chg="add">
        <pc:chgData name="Javier Fuertes Fuertes Guadarrama" userId="7c5b09eb-a14a-41ad-8106-69f1cead0dd2" providerId="ADAL" clId="{FB2E4560-2B4A-4A18-880D-6B4025C06B02}" dt="2024-02-02T03:01:54.856" v="3"/>
        <pc:sldMkLst>
          <pc:docMk/>
          <pc:sldMk cId="324125532" sldId="333"/>
        </pc:sldMkLst>
      </pc:sldChg>
      <pc:sldChg chg="addSp delSp modSp ord">
        <pc:chgData name="Javier Fuertes Fuertes Guadarrama" userId="7c5b09eb-a14a-41ad-8106-69f1cead0dd2" providerId="ADAL" clId="{FB2E4560-2B4A-4A18-880D-6B4025C06B02}" dt="2024-02-02T03:23:15.840" v="22"/>
        <pc:sldMkLst>
          <pc:docMk/>
          <pc:sldMk cId="705904596" sldId="333"/>
        </pc:sldMkLst>
        <pc:picChg chg="add mod">
          <ac:chgData name="Javier Fuertes Fuertes Guadarrama" userId="7c5b09eb-a14a-41ad-8106-69f1cead0dd2" providerId="ADAL" clId="{FB2E4560-2B4A-4A18-880D-6B4025C06B02}" dt="2024-02-02T03:16:52.586" v="10"/>
          <ac:picMkLst>
            <pc:docMk/>
            <pc:sldMk cId="705904596" sldId="333"/>
            <ac:picMk id="9" creationId="{7AC789B9-61AF-6F0E-0951-F73A9D0EEC34}"/>
          </ac:picMkLst>
        </pc:picChg>
        <pc:picChg chg="add mod">
          <ac:chgData name="Javier Fuertes Fuertes Guadarrama" userId="7c5b09eb-a14a-41ad-8106-69f1cead0dd2" providerId="ADAL" clId="{FB2E4560-2B4A-4A18-880D-6B4025C06B02}" dt="2024-02-02T03:23:15.840" v="22"/>
          <ac:picMkLst>
            <pc:docMk/>
            <pc:sldMk cId="705904596" sldId="333"/>
            <ac:picMk id="10" creationId="{C8EEB651-C934-E5E6-DEC9-8B6159B01B25}"/>
          </ac:picMkLst>
        </pc:picChg>
        <pc:picChg chg="add del mod">
          <ac:chgData name="Javier Fuertes Fuertes Guadarrama" userId="7c5b09eb-a14a-41ad-8106-69f1cead0dd2" providerId="ADAL" clId="{FB2E4560-2B4A-4A18-880D-6B4025C06B02}" dt="2024-02-02T03:23:15.457" v="21" actId="478"/>
          <ac:picMkLst>
            <pc:docMk/>
            <pc:sldMk cId="705904596" sldId="333"/>
            <ac:picMk id="7170" creationId="{343FD8D1-D43D-E797-6367-905BB2F9EFD5}"/>
          </ac:picMkLst>
        </pc:picChg>
      </pc:sldChg>
      <pc:sldChg chg="addSp delSp modSp">
        <pc:chgData name="Javier Fuertes Fuertes Guadarrama" userId="7c5b09eb-a14a-41ad-8106-69f1cead0dd2" providerId="ADAL" clId="{FB2E4560-2B4A-4A18-880D-6B4025C06B02}" dt="2024-02-02T05:29:31.105" v="44"/>
        <pc:sldMkLst>
          <pc:docMk/>
          <pc:sldMk cId="2348269197" sldId="335"/>
        </pc:sldMkLst>
        <pc:spChg chg="add del">
          <ac:chgData name="Javier Fuertes Fuertes Guadarrama" userId="7c5b09eb-a14a-41ad-8106-69f1cead0dd2" providerId="ADAL" clId="{FB2E4560-2B4A-4A18-880D-6B4025C06B02}" dt="2024-02-02T05:29:00.338" v="43" actId="478"/>
          <ac:spMkLst>
            <pc:docMk/>
            <pc:sldMk cId="2348269197" sldId="335"/>
            <ac:spMk id="2" creationId="{818AB684-ACDC-E339-85A2-AF7EC9B08AE9}"/>
          </ac:spMkLst>
        </pc:spChg>
        <pc:picChg chg="add mod">
          <ac:chgData name="Javier Fuertes Fuertes Guadarrama" userId="7c5b09eb-a14a-41ad-8106-69f1cead0dd2" providerId="ADAL" clId="{FB2E4560-2B4A-4A18-880D-6B4025C06B02}" dt="2024-02-02T05:29:31.105" v="44"/>
          <ac:picMkLst>
            <pc:docMk/>
            <pc:sldMk cId="2348269197" sldId="335"/>
            <ac:picMk id="7" creationId="{0B993948-672E-762A-0D46-7C0519739131}"/>
          </ac:picMkLst>
        </pc:picChg>
      </pc:sldChg>
      <pc:sldChg chg="ord">
        <pc:chgData name="Javier Fuertes Fuertes Guadarrama" userId="7c5b09eb-a14a-41ad-8106-69f1cead0dd2" providerId="ADAL" clId="{FB2E4560-2B4A-4A18-880D-6B4025C06B02}" dt="2024-02-02T04:43:31.199" v="38"/>
        <pc:sldMkLst>
          <pc:docMk/>
          <pc:sldMk cId="4022060530" sldId="336"/>
        </pc:sldMkLst>
      </pc:sldChg>
      <pc:sldChg chg="addSp modSp ord">
        <pc:chgData name="Javier Fuertes Fuertes Guadarrama" userId="7c5b09eb-a14a-41ad-8106-69f1cead0dd2" providerId="ADAL" clId="{FB2E4560-2B4A-4A18-880D-6B4025C06B02}" dt="2024-02-02T06:38:37.287" v="49"/>
        <pc:sldMkLst>
          <pc:docMk/>
          <pc:sldMk cId="350333155" sldId="337"/>
        </pc:sldMkLst>
        <pc:spChg chg="add mod">
          <ac:chgData name="Javier Fuertes Fuertes Guadarrama" userId="7c5b09eb-a14a-41ad-8106-69f1cead0dd2" providerId="ADAL" clId="{FB2E4560-2B4A-4A18-880D-6B4025C06B02}" dt="2024-02-02T06:38:37.287" v="49"/>
          <ac:spMkLst>
            <pc:docMk/>
            <pc:sldMk cId="350333155" sldId="337"/>
            <ac:spMk id="15" creationId="{AFA02CBC-D5EF-651D-1AC1-D3E93F30DC7D}"/>
          </ac:spMkLst>
        </pc:spChg>
        <pc:picChg chg="add mod">
          <ac:chgData name="Javier Fuertes Fuertes Guadarrama" userId="7c5b09eb-a14a-41ad-8106-69f1cead0dd2" providerId="ADAL" clId="{FB2E4560-2B4A-4A18-880D-6B4025C06B02}" dt="2024-02-02T06:29:21.384" v="46"/>
          <ac:picMkLst>
            <pc:docMk/>
            <pc:sldMk cId="350333155" sldId="337"/>
            <ac:picMk id="12" creationId="{DBABD9ED-21F6-61F4-0C55-6F5C15B4CA90}"/>
          </ac:picMkLst>
        </pc:picChg>
        <pc:picChg chg="add mod">
          <ac:chgData name="Javier Fuertes Fuertes Guadarrama" userId="7c5b09eb-a14a-41ad-8106-69f1cead0dd2" providerId="ADAL" clId="{FB2E4560-2B4A-4A18-880D-6B4025C06B02}" dt="2024-02-02T06:29:32.155" v="47"/>
          <ac:picMkLst>
            <pc:docMk/>
            <pc:sldMk cId="350333155" sldId="337"/>
            <ac:picMk id="13" creationId="{7A7DE784-7230-68D3-4679-B5BA8B3175FE}"/>
          </ac:picMkLst>
        </pc:picChg>
        <pc:picChg chg="add mod">
          <ac:chgData name="Javier Fuertes Fuertes Guadarrama" userId="7c5b09eb-a14a-41ad-8106-69f1cead0dd2" providerId="ADAL" clId="{FB2E4560-2B4A-4A18-880D-6B4025C06B02}" dt="2024-02-02T06:29:51.148" v="48"/>
          <ac:picMkLst>
            <pc:docMk/>
            <pc:sldMk cId="350333155" sldId="337"/>
            <ac:picMk id="14" creationId="{B799B634-1EF2-B1B5-5982-D5D57A9A35C4}"/>
          </ac:picMkLst>
        </pc:picChg>
      </pc:sldChg>
      <pc:sldChg chg="ord">
        <pc:chgData name="Javier Fuertes Fuertes Guadarrama" userId="7c5b09eb-a14a-41ad-8106-69f1cead0dd2" providerId="ADAL" clId="{FB2E4560-2B4A-4A18-880D-6B4025C06B02}" dt="2024-02-02T05:35:15.453" v="45"/>
        <pc:sldMkLst>
          <pc:docMk/>
          <pc:sldMk cId="2130341811" sldId="339"/>
        </pc:sldMkLst>
      </pc:sldChg>
    </pc:docChg>
  </pc:docChgLst>
  <pc:docChgLst>
    <pc:chgData name="Javier Fuertes Fuertes Guadarrama" userId="7c5b09eb-a14a-41ad-8106-69f1cead0dd2" providerId="ADAL" clId="{F1A6AF17-19DB-456C-819A-E05834F0CB14}"/>
    <pc:docChg chg="custSel modSld">
      <pc:chgData name="Javier Fuertes Fuertes Guadarrama" userId="7c5b09eb-a14a-41ad-8106-69f1cead0dd2" providerId="ADAL" clId="{F1A6AF17-19DB-456C-819A-E05834F0CB14}" dt="2024-02-02T08:47:26.135" v="785" actId="20577"/>
      <pc:docMkLst>
        <pc:docMk/>
      </pc:docMkLst>
      <pc:sldChg chg="modSp mod">
        <pc:chgData name="Javier Fuertes Fuertes Guadarrama" userId="7c5b09eb-a14a-41ad-8106-69f1cead0dd2" providerId="ADAL" clId="{F1A6AF17-19DB-456C-819A-E05834F0CB14}" dt="2024-02-02T08:47:26.135" v="785" actId="20577"/>
        <pc:sldMkLst>
          <pc:docMk/>
          <pc:sldMk cId="676908583" sldId="321"/>
        </pc:sldMkLst>
        <pc:spChg chg="mod">
          <ac:chgData name="Javier Fuertes Fuertes Guadarrama" userId="7c5b09eb-a14a-41ad-8106-69f1cead0dd2" providerId="ADAL" clId="{F1A6AF17-19DB-456C-819A-E05834F0CB14}" dt="2024-02-02T08:47:26.135" v="785" actId="20577"/>
          <ac:spMkLst>
            <pc:docMk/>
            <pc:sldMk cId="676908583" sldId="321"/>
            <ac:spMk id="2" creationId="{B98CF015-EE37-6981-1E75-368BE9817348}"/>
          </ac:spMkLst>
        </pc:spChg>
      </pc:sldChg>
      <pc:sldChg chg="modSp mod">
        <pc:chgData name="Javier Fuertes Fuertes Guadarrama" userId="7c5b09eb-a14a-41ad-8106-69f1cead0dd2" providerId="ADAL" clId="{F1A6AF17-19DB-456C-819A-E05834F0CB14}" dt="2024-02-02T08:40:14.959" v="203" actId="20577"/>
        <pc:sldMkLst>
          <pc:docMk/>
          <pc:sldMk cId="2348269197" sldId="335"/>
        </pc:sldMkLst>
        <pc:spChg chg="mod">
          <ac:chgData name="Javier Fuertes Fuertes Guadarrama" userId="7c5b09eb-a14a-41ad-8106-69f1cead0dd2" providerId="ADAL" clId="{F1A6AF17-19DB-456C-819A-E05834F0CB14}" dt="2024-02-02T08:40:14.959" v="203" actId="20577"/>
          <ac:spMkLst>
            <pc:docMk/>
            <pc:sldMk cId="2348269197" sldId="335"/>
            <ac:spMk id="5" creationId="{B311BD78-AFE3-6324-FDB6-666EA20C97E2}"/>
          </ac:spMkLst>
        </pc:spChg>
      </pc:sldChg>
      <pc:sldChg chg="modSp mod">
        <pc:chgData name="Javier Fuertes Fuertes Guadarrama" userId="7c5b09eb-a14a-41ad-8106-69f1cead0dd2" providerId="ADAL" clId="{F1A6AF17-19DB-456C-819A-E05834F0CB14}" dt="2024-02-02T08:43:32.897" v="493" actId="20577"/>
        <pc:sldMkLst>
          <pc:docMk/>
          <pc:sldMk cId="350333155" sldId="337"/>
        </pc:sldMkLst>
        <pc:spChg chg="mod">
          <ac:chgData name="Javier Fuertes Fuertes Guadarrama" userId="7c5b09eb-a14a-41ad-8106-69f1cead0dd2" providerId="ADAL" clId="{F1A6AF17-19DB-456C-819A-E05834F0CB14}" dt="2024-02-02T08:43:32.897" v="493" actId="20577"/>
          <ac:spMkLst>
            <pc:docMk/>
            <pc:sldMk cId="350333155" sldId="337"/>
            <ac:spMk id="5" creationId="{9D091027-FC20-ED4B-76CD-C11E820C66EF}"/>
          </ac:spMkLst>
        </pc:spChg>
        <pc:picChg chg="mod">
          <ac:chgData name="Javier Fuertes Fuertes Guadarrama" userId="7c5b09eb-a14a-41ad-8106-69f1cead0dd2" providerId="ADAL" clId="{F1A6AF17-19DB-456C-819A-E05834F0CB14}" dt="2024-02-02T08:41:36.428" v="329" actId="1037"/>
          <ac:picMkLst>
            <pc:docMk/>
            <pc:sldMk cId="350333155" sldId="337"/>
            <ac:picMk id="7" creationId="{A81F8220-B4BB-0D98-78BC-16C115AD5CD2}"/>
          </ac:picMkLst>
        </pc:picChg>
        <pc:picChg chg="mod">
          <ac:chgData name="Javier Fuertes Fuertes Guadarrama" userId="7c5b09eb-a14a-41ad-8106-69f1cead0dd2" providerId="ADAL" clId="{F1A6AF17-19DB-456C-819A-E05834F0CB14}" dt="2024-02-02T08:41:36.428" v="329" actId="1037"/>
          <ac:picMkLst>
            <pc:docMk/>
            <pc:sldMk cId="350333155" sldId="337"/>
            <ac:picMk id="9" creationId="{B669099F-3C9F-D9C1-98E3-B8E887044511}"/>
          </ac:picMkLst>
        </pc:picChg>
      </pc:sldChg>
      <pc:sldChg chg="modSp mod">
        <pc:chgData name="Javier Fuertes Fuertes Guadarrama" userId="7c5b09eb-a14a-41ad-8106-69f1cead0dd2" providerId="ADAL" clId="{F1A6AF17-19DB-456C-819A-E05834F0CB14}" dt="2024-02-02T08:39:57.552" v="186" actId="14100"/>
        <pc:sldMkLst>
          <pc:docMk/>
          <pc:sldMk cId="2130341811" sldId="339"/>
        </pc:sldMkLst>
        <pc:graphicFrameChg chg="mod modGraphic">
          <ac:chgData name="Javier Fuertes Fuertes Guadarrama" userId="7c5b09eb-a14a-41ad-8106-69f1cead0dd2" providerId="ADAL" clId="{F1A6AF17-19DB-456C-819A-E05834F0CB14}" dt="2024-02-02T08:39:57.552" v="186" actId="14100"/>
          <ac:graphicFrameMkLst>
            <pc:docMk/>
            <pc:sldMk cId="2130341811" sldId="339"/>
            <ac:graphicFrameMk id="18" creationId="{36D8ECDC-8AFF-F7E4-131C-599FD76682C3}"/>
          </ac:graphicFrameMkLst>
        </pc:graphicFrameChg>
      </pc:sldChg>
      <pc:sldChg chg="addSp delSp modSp mod">
        <pc:chgData name="Javier Fuertes Fuertes Guadarrama" userId="7c5b09eb-a14a-41ad-8106-69f1cead0dd2" providerId="ADAL" clId="{F1A6AF17-19DB-456C-819A-E05834F0CB14}" dt="2024-02-02T08:39:05.758" v="171" actId="1076"/>
        <pc:sldMkLst>
          <pc:docMk/>
          <pc:sldMk cId="3633652018" sldId="340"/>
        </pc:sldMkLst>
        <pc:picChg chg="add mod">
          <ac:chgData name="Javier Fuertes Fuertes Guadarrama" userId="7c5b09eb-a14a-41ad-8106-69f1cead0dd2" providerId="ADAL" clId="{F1A6AF17-19DB-456C-819A-E05834F0CB14}" dt="2024-02-02T08:39:05.758" v="171" actId="1076"/>
          <ac:picMkLst>
            <pc:docMk/>
            <pc:sldMk cId="3633652018" sldId="340"/>
            <ac:picMk id="7" creationId="{9A8AB021-4F30-1393-E7E3-52B7768296D7}"/>
          </ac:picMkLst>
        </pc:picChg>
        <pc:picChg chg="del">
          <ac:chgData name="Javier Fuertes Fuertes Guadarrama" userId="7c5b09eb-a14a-41ad-8106-69f1cead0dd2" providerId="ADAL" clId="{F1A6AF17-19DB-456C-819A-E05834F0CB14}" dt="2024-02-02T08:38:49.952" v="164" actId="478"/>
          <ac:picMkLst>
            <pc:docMk/>
            <pc:sldMk cId="3633652018" sldId="340"/>
            <ac:picMk id="12" creationId="{B7B34E32-DB7D-77A8-071F-81003316BA58}"/>
          </ac:picMkLst>
        </pc:picChg>
      </pc:sldChg>
    </pc:docChg>
  </pc:docChgLst>
  <pc:docChgLst>
    <pc:chgData name="Neales Sille" userId="S::nsille@tudelft.nl::a145f1fe-25a6-4ac0-bc59-54250670a936" providerId="AD" clId="Web-{C9A365FA-BF35-E09E-A740-76935BAE6CD8}"/>
    <pc:docChg chg="modSld">
      <pc:chgData name="Neales Sille" userId="S::nsille@tudelft.nl::a145f1fe-25a6-4ac0-bc59-54250670a936" providerId="AD" clId="Web-{C9A365FA-BF35-E09E-A740-76935BAE6CD8}" dt="2023-03-24T12:53:53.992" v="60" actId="20577"/>
      <pc:docMkLst>
        <pc:docMk/>
      </pc:docMkLst>
      <pc:sldChg chg="delSp modSp">
        <pc:chgData name="Neales Sille" userId="S::nsille@tudelft.nl::a145f1fe-25a6-4ac0-bc59-54250670a936" providerId="AD" clId="Web-{C9A365FA-BF35-E09E-A740-76935BAE6CD8}" dt="2023-03-24T12:53:53.992" v="60" actId="20577"/>
        <pc:sldMkLst>
          <pc:docMk/>
          <pc:sldMk cId="0" sldId="272"/>
        </pc:sldMkLst>
        <pc:spChg chg="del">
          <ac:chgData name="Neales Sille" userId="S::nsille@tudelft.nl::a145f1fe-25a6-4ac0-bc59-54250670a936" providerId="AD" clId="Web-{C9A365FA-BF35-E09E-A740-76935BAE6CD8}" dt="2023-03-24T12:33:40.002" v="52"/>
          <ac:spMkLst>
            <pc:docMk/>
            <pc:sldMk cId="0" sldId="272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C9A365FA-BF35-E09E-A740-76935BAE6CD8}" dt="2023-03-24T12:53:53.992" v="60" actId="20577"/>
          <ac:spMkLst>
            <pc:docMk/>
            <pc:sldMk cId="0" sldId="272"/>
            <ac:spMk id="3261" creationId="{00000000-0000-0000-0000-000000000000}"/>
          </ac:spMkLst>
        </pc:spChg>
      </pc:sldChg>
      <pc:sldChg chg="addSp delSp modSp">
        <pc:chgData name="Neales Sille" userId="S::nsille@tudelft.nl::a145f1fe-25a6-4ac0-bc59-54250670a936" providerId="AD" clId="Web-{C9A365FA-BF35-E09E-A740-76935BAE6CD8}" dt="2023-03-24T12:33:36.627" v="51"/>
        <pc:sldMkLst>
          <pc:docMk/>
          <pc:sldMk cId="766241888" sldId="305"/>
        </pc:sldMkLst>
        <pc:spChg chg="del mod">
          <ac:chgData name="Neales Sille" userId="S::nsille@tudelft.nl::a145f1fe-25a6-4ac0-bc59-54250670a936" providerId="AD" clId="Web-{C9A365FA-BF35-E09E-A740-76935BAE6CD8}" dt="2023-03-24T12:33:36.627" v="51"/>
          <ac:spMkLst>
            <pc:docMk/>
            <pc:sldMk cId="766241888" sldId="305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C9A365FA-BF35-E09E-A740-76935BAE6CD8}" dt="2023-03-24T12:31:55.172" v="49" actId="20577"/>
          <ac:spMkLst>
            <pc:docMk/>
            <pc:sldMk cId="766241888" sldId="305"/>
            <ac:spMk id="3261" creationId="{00000000-0000-0000-0000-000000000000}"/>
          </ac:spMkLst>
        </pc:spChg>
        <pc:cxnChg chg="add del">
          <ac:chgData name="Neales Sille" userId="S::nsille@tudelft.nl::a145f1fe-25a6-4ac0-bc59-54250670a936" providerId="AD" clId="Web-{C9A365FA-BF35-E09E-A740-76935BAE6CD8}" dt="2023-03-24T12:31:02.374" v="11"/>
          <ac:cxnSpMkLst>
            <pc:docMk/>
            <pc:sldMk cId="766241888" sldId="305"/>
            <ac:cxnSpMk id="4" creationId="{061D3227-BF43-9F20-341A-9E2CEB949E11}"/>
          </ac:cxnSpMkLst>
        </pc:cxnChg>
      </pc:sldChg>
      <pc:sldChg chg="modSp">
        <pc:chgData name="Neales Sille" userId="S::nsille@tudelft.nl::a145f1fe-25a6-4ac0-bc59-54250670a936" providerId="AD" clId="Web-{C9A365FA-BF35-E09E-A740-76935BAE6CD8}" dt="2023-03-24T12:47:58.173" v="54" actId="20577"/>
        <pc:sldMkLst>
          <pc:docMk/>
          <pc:sldMk cId="3030532556" sldId="313"/>
        </pc:sldMkLst>
        <pc:spChg chg="mod">
          <ac:chgData name="Neales Sille" userId="S::nsille@tudelft.nl::a145f1fe-25a6-4ac0-bc59-54250670a936" providerId="AD" clId="Web-{C9A365FA-BF35-E09E-A740-76935BAE6CD8}" dt="2023-03-24T12:47:58.173" v="54" actId="20577"/>
          <ac:spMkLst>
            <pc:docMk/>
            <pc:sldMk cId="3030532556" sldId="313"/>
            <ac:spMk id="2" creationId="{6EC40899-27DC-6C18-F34B-DEFD8FBF5119}"/>
          </ac:spMkLst>
        </pc:spChg>
      </pc:sldChg>
    </pc:docChg>
  </pc:docChgLst>
  <pc:docChgLst>
    <pc:chgData name="Javier Fuertes Fuertes Guadarrama" userId="7c5b09eb-a14a-41ad-8106-69f1cead0dd2" providerId="ADAL" clId="{0D7F2770-43A5-4E9B-A843-EC684F25B09A}"/>
    <pc:docChg chg="custSel modSld">
      <pc:chgData name="Javier Fuertes Fuertes Guadarrama" userId="7c5b09eb-a14a-41ad-8106-69f1cead0dd2" providerId="ADAL" clId="{0D7F2770-43A5-4E9B-A843-EC684F25B09A}" dt="2024-09-16T20:55:19.139" v="0" actId="478"/>
      <pc:docMkLst>
        <pc:docMk/>
      </pc:docMkLst>
      <pc:sldChg chg="delSp mod">
        <pc:chgData name="Javier Fuertes Fuertes Guadarrama" userId="7c5b09eb-a14a-41ad-8106-69f1cead0dd2" providerId="ADAL" clId="{0D7F2770-43A5-4E9B-A843-EC684F25B09A}" dt="2024-09-16T20:55:19.139" v="0" actId="478"/>
        <pc:sldMkLst>
          <pc:docMk/>
          <pc:sldMk cId="4236409239" sldId="322"/>
        </pc:sldMkLst>
        <pc:spChg chg="del">
          <ac:chgData name="Javier Fuertes Fuertes Guadarrama" userId="7c5b09eb-a14a-41ad-8106-69f1cead0dd2" providerId="ADAL" clId="{0D7F2770-43A5-4E9B-A843-EC684F25B09A}" dt="2024-09-16T20:55:19.139" v="0" actId="478"/>
          <ac:spMkLst>
            <pc:docMk/>
            <pc:sldMk cId="4236409239" sldId="322"/>
            <ac:spMk id="10" creationId="{DCFA23E6-4EE0-1E25-8DB2-46EFE5D712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30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5625-6218-960B-820C-C3CD293F7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43A7F-5A54-13BF-4E03-DCF15E89C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90896-03A3-3036-4BC1-3F2262922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98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1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8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5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7305C-6CA2-54F9-9FCE-C3EC6178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535F1-8689-8727-FBC3-D226E4222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20F79-6DF4-6F79-EC57-7902ABCBD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6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8B55-9C29-2CC4-083F-BF261427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48A1FF-F274-D882-9569-5091C0D6A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D6A3D-659B-94FF-E135-74445CF2D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85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ADBB2-E876-96CB-A1FB-AD1E25355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B3F68-156B-FB82-0ABC-B6983A092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EC3D3-BDCA-C9C5-E879-EB4BC7A3E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32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1DCE-EC2C-0D42-1A04-187DB887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448C99A-5832-132B-FA8B-3753E1B96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8A220E-EE80-24BC-224F-F5176C686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39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B0AB-E7D6-A868-35B4-119F0BC9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4E8DC-F4D0-D3FB-BDC9-A1F5CE1F4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BFDEA-9026-37AF-A2E3-A95CBEFD9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8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EE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758576-971B-12E6-3AB6-1451C6D985D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9CE39B7-93C8-2E32-521C-157105C2A5D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8E526D3-65E2-5006-C064-4511CB6ED9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9304E01-55C6-940C-A97B-068E4352F92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3D51E31-8AB4-9146-CA78-F5DA5C0EC40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58E94FF-4656-9940-D56F-7CE7E2E923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EDC84AE6-1D5B-F436-3203-74DEFCF08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DE6B1D8-FDA6-5401-15A3-A11A7625935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1201A95-E4B7-FBDC-DEB3-FD4FDBCE270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7A611EB-BF7A-73FF-0295-9B632D3C63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93F0DB9-9F80-02F8-7D77-3EF3832579F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319A806-549E-C1D9-1757-06A8DE8805A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324CDB4-546F-4B79-144B-1DF8E00D248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B08E198-E566-586D-085B-F5CDF3D69F2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r>
              <a:rPr>
                <a:solidFill>
                  <a:schemeClr val="tx1"/>
                </a:solidFill>
              </a:rPr>
              <a:t> + </a:t>
            </a:r>
            <a:r>
              <a:rPr err="1">
                <a:solidFill>
                  <a:schemeClr val="tx1"/>
                </a:solidFill>
              </a:rPr>
              <a:t>Beeld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19F3B0-4BAF-EA30-F836-4562B6EAB89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CF5C932-1356-6894-19BD-0FDD262C8DD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275E72-6637-6988-3F63-3BB1096036C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AB7C8AD-72A6-C65E-99B7-9C56AE09F36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D7DAE38-A8C4-2B5D-221D-B0A085E5267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B9E84CB-D134-B33F-7307-55C4A10630D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FDB5618-B6FA-CA63-52FC-BA20419B137D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56B755-6F14-4395-83F6-CF4277191DD2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42A36CF-B4BA-97B0-B114-3B5A08125DD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C1A66D1-EA8F-2092-09A9-B4D062AC845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656F673-BAF4-A9BC-7E09-9CA3BEC8478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53BB7FC-4F06-EF01-3862-4544C25FD8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AD9DBE5-9A72-492A-F820-BA184314FE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2CF1E7C-4855-8B65-B737-C12A243271E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Alleen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titel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4C503-FD27-FDA1-A825-712987131E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FC6E029-7CCC-6ADB-A5C7-46F9C76DB31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EE7186A-2085-F84B-1CF4-7E9AFA94364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E766E5E-5110-C66C-CD2E-CA96800DBAF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4DB9CAC-7A6C-2619-0765-F7CFEEA7FE8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3A0FD7A-5073-BDB9-DF49-6EFD1C50E98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A35742-3908-3C2E-DF31-C012F7DB6DE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072F63C-FDEF-DA22-1670-1D6E31088BBF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C0B0749-EA54-1B89-E6B3-57E8C560111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D1B735C-4EEE-E425-B29B-A6A77ED2F2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EAF65A-C1F7-C71F-2174-E6B778A0F3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BF42E74-3D15-7512-3DC3-70A2E5669AA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54CDB38-D4EC-443C-3C35-8A392E5EC66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76CF9F-4986-91F8-56F1-B8AA1FF70D6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84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8" name="Rechthoek 221"/>
          <p:cNvSpPr/>
          <p:nvPr/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0" name="Tijdelijke aanduiding voor afbeelding 8"/>
          <p:cNvSpPr>
            <a:spLocks noGrp="1"/>
          </p:cNvSpPr>
          <p:nvPr>
            <p:ph type="pic" sz="half" idx="21"/>
          </p:nvPr>
        </p:nvSpPr>
        <p:spPr>
          <a:xfrm>
            <a:off x="7783149" y="1433"/>
            <a:ext cx="4408851" cy="6856567"/>
          </a:xfrm>
          <a:prstGeom prst="rect">
            <a:avLst/>
          </a:prstGeom>
          <a:solidFill>
            <a:srgbClr val="01B8C9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705147" y="741499"/>
            <a:ext cx="6322009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86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Tekst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Beeld</a:t>
            </a:r>
            <a:r>
              <a:rPr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0DB95-A42F-5152-331C-03A038E6F84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5AA681E-88BE-FCD3-F28F-39080D28AB34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DD009DC-88C2-3F88-FBB3-31AADCC5C12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E597A19-E3CD-E07D-046E-34B8FB5624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7599C727-8F9A-D91C-3D6E-181B48D0E3C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AFDDA2BF-6F13-9C4C-B801-66D32CC6FD9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423D76E-A422-6B84-D9D0-109BB425633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8642E36-B2A4-1447-2506-EB8B072D843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51557EC-AE06-4E2F-5DB1-EB9958F2DCD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B48C219-5DF2-86E7-19F0-7424639A5BB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9C5D6F4C-3424-1C93-A2A3-D14E4DF80B3C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A747027-737D-F3E0-95CD-3F2C7B779697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C646CD8-B400-1EAC-A847-D0C4E7DF3CBD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3CE05258-6145-03A8-DD27-51872D951AA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0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8" name="Rechthoek 35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Tekst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Grafiek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16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1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A06D27-3D8D-4043-8052-2A090E1BA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8CDF8C-9E1E-2613-FA57-210E93BC15D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A4E74BD-FD3B-CE9B-FAA4-10D3EA8E7C3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5F4C627-9675-F745-721C-F2231C1592E7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C0FA31A5-F023-86D7-90A3-05C7A9304F2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29">
                <a:extLst>
                  <a:ext uri="{FF2B5EF4-FFF2-40B4-BE49-F238E27FC236}">
                    <a16:creationId xmlns:a16="http://schemas.microsoft.com/office/drawing/2014/main" id="{1896FDF5-4FE2-097A-EA45-346AFCC92EE0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0">
                <a:extLst>
                  <a:ext uri="{FF2B5EF4-FFF2-40B4-BE49-F238E27FC236}">
                    <a16:creationId xmlns:a16="http://schemas.microsoft.com/office/drawing/2014/main" id="{69E74CB0-FDF0-FFF9-E970-4087BE109FF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1">
                <a:extLst>
                  <a:ext uri="{FF2B5EF4-FFF2-40B4-BE49-F238E27FC236}">
                    <a16:creationId xmlns:a16="http://schemas.microsoft.com/office/drawing/2014/main" id="{72E030DB-1C1A-7371-40F0-7B870C147C2A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2">
                <a:extLst>
                  <a:ext uri="{FF2B5EF4-FFF2-40B4-BE49-F238E27FC236}">
                    <a16:creationId xmlns:a16="http://schemas.microsoft.com/office/drawing/2014/main" id="{4BE7FF1D-2FCD-B412-2EF0-9F2D97B515FA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3">
                <a:extLst>
                  <a:ext uri="{FF2B5EF4-FFF2-40B4-BE49-F238E27FC236}">
                    <a16:creationId xmlns:a16="http://schemas.microsoft.com/office/drawing/2014/main" id="{DCBB2921-0475-4EB7-F492-D6C16EE48DA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4">
                <a:extLst>
                  <a:ext uri="{FF2B5EF4-FFF2-40B4-BE49-F238E27FC236}">
                    <a16:creationId xmlns:a16="http://schemas.microsoft.com/office/drawing/2014/main" id="{4560F52F-6DCD-F30A-2633-6DEAEE402CA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7">
                <a:extLst>
                  <a:ext uri="{FF2B5EF4-FFF2-40B4-BE49-F238E27FC236}">
                    <a16:creationId xmlns:a16="http://schemas.microsoft.com/office/drawing/2014/main" id="{46AAB773-FD35-FE6F-1469-2F3FEB7729B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8">
                <a:extLst>
                  <a:ext uri="{FF2B5EF4-FFF2-40B4-BE49-F238E27FC236}">
                    <a16:creationId xmlns:a16="http://schemas.microsoft.com/office/drawing/2014/main" id="{9E37EADB-6829-358A-882C-57981AC767E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Rechthoek 39">
                <a:extLst>
                  <a:ext uri="{FF2B5EF4-FFF2-40B4-BE49-F238E27FC236}">
                    <a16:creationId xmlns:a16="http://schemas.microsoft.com/office/drawing/2014/main" id="{C454A8F6-CF4A-F405-DA4B-06EBCD5D1E76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A53B0DE-4855-B4B0-14A2-EE68ED1A71C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Logo (</a:t>
            </a:r>
            <a:r>
              <a:rPr err="1">
                <a:solidFill>
                  <a:schemeClr val="tx1"/>
                </a:solidFill>
              </a:rPr>
              <a:t>Animatie</a:t>
            </a:r>
            <a:r>
              <a:rPr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D9A86-3508-DAB2-7698-A3FE350EE78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4386FC-E977-960D-4694-D83DA282B29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18CE64D-C78A-5C10-8FA2-7B23550C97F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89C4348-5B35-A2E4-0489-4E77F425953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C45F389-8AAE-2FF5-5B7E-F369874D8E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BEF854-F5B9-0C06-7B32-61183F2F2B0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02FA59F-B182-EDAB-4F17-32AA37F3D1B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2E03678-5989-3328-6963-3FB01CEABEB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18AFFD9-66C7-E96F-EBFA-81E828C5EC9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2F9A0E-B30F-D76E-E3CA-B8BF5A46F8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AED1172-C5F0-9CD9-35A8-E2672853823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733B84F8-C746-3B32-10B3-337B858CC1B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B710809-5809-0D20-4B27-002049D9425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EC67B99-E84F-227C-FBED-284074421C1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7" r:id="rId4"/>
    <p:sldLayoutId id="2147483664" r:id="rId5"/>
    <p:sldLayoutId id="2147483674" r:id="rId6"/>
  </p:sldLayoutIdLst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4744170"/>
            <a:ext cx="3729203" cy="439810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 fontAlgn="base"/>
            <a:r>
              <a:rPr lang="fi-FI" sz="1400"/>
              <a:t>Niels van Vliet ,Javier Fuertes,Paolo Pantano, Nils Paardekooper, Lourens Nobel</a:t>
            </a:r>
            <a:endParaRPr lang="nl-NL" sz="140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8" y="1687356"/>
            <a:ext cx="3729206" cy="29254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pc="-150">
                <a:latin typeface="Roboto Slab Medium" pitchFamily="2" charset="0"/>
                <a:ea typeface="Roboto Slab Medium" pitchFamily="2" charset="0"/>
                <a:cs typeface="Roboto Slab Medium" pitchFamily="2" charset="0"/>
              </a:rPr>
              <a:t>Bayesian Optimisation of a Truss Structure</a:t>
            </a:r>
            <a:endParaRPr lang="nl-NL" spc="-150">
              <a:latin typeface="Roboto Slab Medium" pitchFamily="2" charset="0"/>
              <a:ea typeface="Roboto Slab Medium" pitchFamily="2" charset="0"/>
              <a:cs typeface="Roboto Slab Medium" pitchFamily="2" charset="0"/>
            </a:endParaRPr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  <p:sp>
        <p:nvSpPr>
          <p:cNvPr id="2" name="Ondertitel 23">
            <a:extLst>
              <a:ext uri="{FF2B5EF4-FFF2-40B4-BE49-F238E27FC236}">
                <a16:creationId xmlns:a16="http://schemas.microsoft.com/office/drawing/2014/main" id="{9CF1F799-96E7-90D6-FB62-B44E919E7B39}"/>
              </a:ext>
            </a:extLst>
          </p:cNvPr>
          <p:cNvSpPr txBox="1">
            <a:spLocks/>
          </p:cNvSpPr>
          <p:nvPr/>
        </p:nvSpPr>
        <p:spPr>
          <a:xfrm>
            <a:off x="698498" y="2559071"/>
            <a:ext cx="3729205" cy="44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/>
              <a:t>CEGM2003 DSAIE - TRUSS 1</a:t>
            </a:r>
            <a:endParaRPr lang="nl-NL" sz="1200"/>
          </a:p>
        </p:txBody>
      </p:sp>
      <p:pic>
        <p:nvPicPr>
          <p:cNvPr id="3" name="Immagine 2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41D607C3-3140-C142-CA94-4989267F4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4852465" y="0"/>
            <a:ext cx="7339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BF00A-6015-A2F1-1E9C-7B4D744AB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87917-9B20-641A-82FF-D8E43BF6EC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8498" y="2287741"/>
            <a:ext cx="3210114" cy="2925403"/>
          </a:xfrm>
        </p:spPr>
        <p:txBody>
          <a:bodyPr/>
          <a:lstStyle/>
          <a:p>
            <a:r>
              <a:rPr lang="es-ES"/>
              <a:t>Results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8DB8C-A23B-E125-7E0B-13A599356F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sp>
        <p:nvSpPr>
          <p:cNvPr id="2" name="Ondertitel 23">
            <a:extLst>
              <a:ext uri="{FF2B5EF4-FFF2-40B4-BE49-F238E27FC236}">
                <a16:creationId xmlns:a16="http://schemas.microsoft.com/office/drawing/2014/main" id="{02460891-06E7-7BC7-0AF3-5CFA22B006E4}"/>
              </a:ext>
            </a:extLst>
          </p:cNvPr>
          <p:cNvSpPr txBox="1">
            <a:spLocks/>
          </p:cNvSpPr>
          <p:nvPr/>
        </p:nvSpPr>
        <p:spPr>
          <a:xfrm>
            <a:off x="698498" y="4327509"/>
            <a:ext cx="3086101" cy="34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/>
              <a:t>CEGM2003 DSAI: TRUSS 1</a:t>
            </a:r>
            <a:endParaRPr lang="nl-NL" sz="1200"/>
          </a:p>
        </p:txBody>
      </p:sp>
      <p:pic>
        <p:nvPicPr>
          <p:cNvPr id="10" name="Immagine 9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42DF9367-2E5F-F177-0BA2-B341CF718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4852465" y="0"/>
            <a:ext cx="733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367E30D-1BEC-ED80-1F9C-774D80C7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91027-FC20-ED4B-76CD-C11E820C66EF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6" y="1691799"/>
            <a:ext cx="1908352" cy="4774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/>
              <a:t>You </a:t>
            </a:r>
            <a:r>
              <a:rPr lang="es-ES" sz="1800" b="1" dirty="0" err="1"/>
              <a:t>tell</a:t>
            </a:r>
            <a:r>
              <a:rPr lang="es-ES" sz="1800" b="1" dirty="0"/>
              <a:t> 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350 Iterations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 dirty="0"/>
              <a:t>Truss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/>
              <a:t>Execution time </a:t>
            </a:r>
            <a:br>
              <a:rPr lang="es-ES" sz="1800" dirty="0"/>
            </a:br>
            <a:r>
              <a:rPr lang="es-ES" sz="1800" dirty="0"/>
              <a:t>33 minutes but convergence in less </a:t>
            </a:r>
            <a:r>
              <a:rPr lang="es-ES" sz="1800" dirty="0" err="1"/>
              <a:t>than</a:t>
            </a:r>
            <a:r>
              <a:rPr lang="es-ES" sz="1800" dirty="0"/>
              <a:t> 10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 dirty="0" err="1"/>
              <a:t>Karnachos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/>
              <a:t>Execution time</a:t>
            </a:r>
            <a:br>
              <a:rPr lang="es-ES" sz="1800" dirty="0"/>
            </a:br>
            <a:r>
              <a:rPr lang="es-ES" sz="1800" dirty="0"/>
              <a:t>20 minutes</a:t>
            </a:r>
          </a:p>
          <a:p>
            <a:pPr marL="0" indent="0">
              <a:buNone/>
            </a:pPr>
            <a:r>
              <a:rPr lang="es-ES" sz="1800" dirty="0"/>
              <a:t>In </a:t>
            </a:r>
            <a:r>
              <a:rPr lang="es-ES" sz="1800" dirty="0" err="1"/>
              <a:t>all</a:t>
            </a:r>
            <a:r>
              <a:rPr lang="es-ES" sz="1800" dirty="0"/>
              <a:t> Other </a:t>
            </a:r>
            <a:r>
              <a:rPr lang="es-ES" sz="1800" dirty="0" err="1"/>
              <a:t>benchmarks</a:t>
            </a:r>
            <a:r>
              <a:rPr lang="es-ES" sz="1800" dirty="0"/>
              <a:t> </a:t>
            </a:r>
            <a:r>
              <a:rPr lang="es-ES" sz="1800" dirty="0" err="1"/>
              <a:t>Karnachos</a:t>
            </a:r>
            <a:r>
              <a:rPr lang="es-ES" sz="1800" dirty="0"/>
              <a:t> and TRUSS have very similar </a:t>
            </a:r>
            <a:r>
              <a:rPr lang="es-ES" sz="1800" dirty="0" err="1"/>
              <a:t>results</a:t>
            </a:r>
            <a:r>
              <a:rPr lang="es-ES" sz="1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E65529-E5B7-1B39-C493-934BB4720354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Results</a:t>
            </a:r>
            <a:br>
              <a:rPr lang="nl-NL"/>
            </a:br>
            <a:r>
              <a:rPr lang="nl-NL"/>
              <a:t>Did we beat karnachos?</a:t>
            </a:r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1F8220-B4BB-0D98-78BC-16C115AD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51" y="2910549"/>
            <a:ext cx="8142548" cy="35555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669099F-3C9F-D9C1-98E3-B8E88704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151" y="1902524"/>
            <a:ext cx="6076572" cy="8695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9BD795-7964-5D02-DE7E-F01E99380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16" b="31315"/>
          <a:stretch/>
        </p:blipFill>
        <p:spPr>
          <a:xfrm>
            <a:off x="5838911" y="708212"/>
            <a:ext cx="3042091" cy="86957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799B634-1EF2-B1B5-5982-D5D57A9A35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16" b="31315"/>
          <a:stretch/>
        </p:blipFill>
        <p:spPr>
          <a:xfrm>
            <a:off x="8881002" y="704730"/>
            <a:ext cx="3042091" cy="869579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FA02CBC-D5EF-651D-1AC1-D3E93F30DC7D}"/>
              </a:ext>
            </a:extLst>
          </p:cNvPr>
          <p:cNvSpPr txBox="1">
            <a:spLocks/>
          </p:cNvSpPr>
          <p:nvPr/>
        </p:nvSpPr>
        <p:spPr>
          <a:xfrm>
            <a:off x="6622565" y="311466"/>
            <a:ext cx="5103269" cy="25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r>
              <a:rPr lang="es-ES" sz="1800" b="1" dirty="0" err="1"/>
              <a:t>Karnachos</a:t>
            </a:r>
            <a:r>
              <a:rPr lang="es-ES" sz="1800" b="1" dirty="0"/>
              <a:t>                                  TRUSS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033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1033A18-F430-0991-2EDC-586C08694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A0151-7098-8B47-2580-A98E566B48F9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6" y="1691799"/>
            <a:ext cx="3992360" cy="4774328"/>
          </a:xfrm>
        </p:spPr>
        <p:txBody>
          <a:bodyPr lIns="0" tIns="0" rIns="0" bIns="0" anchor="t">
            <a:normAutofit/>
          </a:bodyPr>
          <a:lstStyle/>
          <a:p>
            <a:pPr marL="0" indent="0" algn="just">
              <a:buNone/>
            </a:pPr>
            <a:r>
              <a:rPr lang="es-ES"/>
              <a:t>The following two images present optimisation behaviour where in our model we ran it 5 times 50 iterations and measured the variance and mean in the optimisation paths. From it we can observe,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/>
              <a:t>Very similar solution gradients with TRUSS plateaing faster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/>
              <a:t>Karnachos and TRUSS both seem to optimise with similar capabilities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ES" sz="1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C70A7-7054-D94E-6712-0962616C17AC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Results</a:t>
            </a:r>
            <a:br>
              <a:rPr lang="nl-NL"/>
            </a:br>
            <a:r>
              <a:rPr lang="nl-NL"/>
              <a:t>Convergence Behaviour</a:t>
            </a:r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C84BE-1A06-E51B-82C6-374A78B0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55" y="190116"/>
            <a:ext cx="4257497" cy="3241432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7E79B143-6141-23FB-2A5B-113E9BA6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287" y="3584864"/>
            <a:ext cx="4457700" cy="29787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8AB021-4F30-1393-E7E3-52B776829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13" y="4078963"/>
            <a:ext cx="4538682" cy="24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5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AD80D2-6B4F-B5F8-AED5-81D24321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s-ES" err="1"/>
              <a:t>Conclusions</a:t>
            </a:r>
            <a:r>
              <a:rPr lang="es-ES"/>
              <a:t> and Next </a:t>
            </a:r>
            <a:r>
              <a:rPr lang="es-ES" err="1"/>
              <a:t>steps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98CF015-EE37-6981-1E75-368BE9817348}"/>
              </a:ext>
            </a:extLst>
          </p:cNvPr>
          <p:cNvSpPr txBox="1">
            <a:spLocks/>
          </p:cNvSpPr>
          <p:nvPr/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We have demonstrated that bayesian optimisation is a powerful approach to optimisation and is competitive against other state of the art alternatives.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Karnachos and TRUSS both seem to converge similarly although Karnachos stronger optimisation helps reach the solution faster.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Moving forward implementation of new acquisition functions may prove very benefitial.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Implementation of multitasks GPs can also be very benefitial in this problem.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Implement dynamic constraints into the optimiser.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ES" sz="2000"/>
          </a:p>
          <a:p>
            <a:pPr algn="just">
              <a:buFont typeface="Wingdings" panose="05000000000000000000" pitchFamily="2" charset="2"/>
              <a:buChar char="§"/>
            </a:pPr>
            <a:endParaRPr lang="es-ES" sz="2000"/>
          </a:p>
          <a:p>
            <a:pPr algn="just">
              <a:buFont typeface="Wingdings" panose="05000000000000000000" pitchFamily="2" charset="2"/>
              <a:buChar char="§"/>
            </a:pPr>
            <a:endParaRPr lang="es-ES" sz="2000"/>
          </a:p>
          <a:p>
            <a:endParaRPr lang="es-ES" sz="2000" b="1"/>
          </a:p>
        </p:txBody>
      </p:sp>
      <p:pic>
        <p:nvPicPr>
          <p:cNvPr id="3" name="Picture Placeholder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3F698372-E18A-47AA-7387-9DCA86F6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r="27037"/>
          <a:stretch>
            <a:fillRect/>
          </a:stretch>
        </p:blipFill>
        <p:spPr>
          <a:xfrm>
            <a:off x="7783149" y="1433"/>
            <a:ext cx="4408851" cy="6856567"/>
          </a:xfrm>
          <a:prstGeom prst="rect">
            <a:avLst/>
          </a:prstGeom>
        </p:spPr>
      </p:pic>
      <p:pic>
        <p:nvPicPr>
          <p:cNvPr id="8" name="Immagine 9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6FB42BD0-2627-9738-7F0B-1838448DB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2" r="33"/>
          <a:stretch/>
        </p:blipFill>
        <p:spPr>
          <a:xfrm>
            <a:off x="7727283" y="0"/>
            <a:ext cx="446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7E1FE73-3010-4AD5-1386-701D349D86FB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2" r="18372"/>
          <a:stretch/>
        </p:blipFill>
        <p:spPr>
          <a:xfrm>
            <a:off x="5686425" y="1588"/>
            <a:ext cx="6505575" cy="6856412"/>
          </a:xfrm>
          <a:solidFill>
            <a:srgbClr val="00A6D6"/>
          </a:solidFill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575B4F4-5B50-8703-7A1B-F3A83501ECF4}"/>
              </a:ext>
            </a:extLst>
          </p:cNvPr>
          <p:cNvSpPr txBox="1">
            <a:spLocks/>
          </p:cNvSpPr>
          <p:nvPr/>
        </p:nvSpPr>
        <p:spPr>
          <a:xfrm>
            <a:off x="713149" y="743552"/>
            <a:ext cx="4120107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EE"/>
              <a:t>Contents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21CB13F-2A0E-0FED-4C94-A31B1A5F75E1}"/>
              </a:ext>
            </a:extLst>
          </p:cNvPr>
          <p:cNvSpPr txBox="1">
            <a:spLocks/>
          </p:cNvSpPr>
          <p:nvPr/>
        </p:nvSpPr>
        <p:spPr>
          <a:xfrm>
            <a:off x="713148" y="1331062"/>
            <a:ext cx="3741622" cy="2811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rmAutofit lnSpcReduction="10000"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EE" sz="1800" err="1"/>
              <a:t>Introduction</a:t>
            </a:r>
            <a:r>
              <a:rPr lang="es-ES" sz="1800"/>
              <a:t> </a:t>
            </a:r>
            <a:r>
              <a:rPr lang="es-ES" sz="1800" err="1"/>
              <a:t>into</a:t>
            </a:r>
            <a:r>
              <a:rPr lang="es-ES" sz="1800"/>
              <a:t> </a:t>
            </a:r>
            <a:r>
              <a:rPr lang="es-ES" sz="1800" err="1"/>
              <a:t>Bayesian</a:t>
            </a:r>
            <a:r>
              <a:rPr lang="es-ES" sz="1800"/>
              <a:t> </a:t>
            </a:r>
            <a:r>
              <a:rPr lang="es-ES" sz="1800" err="1"/>
              <a:t>Optimisation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s-ES" sz="1800" err="1"/>
              <a:t>Problem</a:t>
            </a:r>
            <a:r>
              <a:rPr lang="es-ES" sz="1800"/>
              <a:t> </a:t>
            </a:r>
            <a:r>
              <a:rPr lang="es-ES" sz="1800" err="1"/>
              <a:t>Definition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it-IT" sz="1800"/>
              <a:t>Solution </a:t>
            </a:r>
            <a:r>
              <a:rPr lang="it-IT" sz="1800" err="1"/>
              <a:t>method</a:t>
            </a:r>
            <a:endParaRPr lang="es-ES" sz="1800"/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Architecture</a:t>
            </a:r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Dependencies</a:t>
            </a:r>
            <a:endParaRPr lang="it-IT" sz="1800" err="1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it-IT" sz="1800" err="1"/>
              <a:t>Results</a:t>
            </a:r>
            <a:endParaRPr lang="es-ES" sz="1800"/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Benchmarks</a:t>
            </a:r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Findings</a:t>
            </a:r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endParaRPr lang="en-EE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68E0D-DA37-D873-9ABB-4831E199DA22}"/>
              </a:ext>
            </a:extLst>
          </p:cNvPr>
          <p:cNvSpPr txBox="1">
            <a:spLocks/>
          </p:cNvSpPr>
          <p:nvPr/>
        </p:nvSpPr>
        <p:spPr>
          <a:xfrm>
            <a:off x="713148" y="4262974"/>
            <a:ext cx="4120108" cy="3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s-ES" sz="2400"/>
              <a:t>Project objective</a:t>
            </a:r>
            <a:endParaRPr lang="en-EE" sz="240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2959D1-B2A8-E386-1D4C-754A81DE8894}"/>
              </a:ext>
            </a:extLst>
          </p:cNvPr>
          <p:cNvSpPr txBox="1">
            <a:spLocks/>
          </p:cNvSpPr>
          <p:nvPr/>
        </p:nvSpPr>
        <p:spPr>
          <a:xfrm>
            <a:off x="713148" y="4769686"/>
            <a:ext cx="4120108" cy="168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buFontTx/>
              <a:buNone/>
            </a:pPr>
            <a:r>
              <a:rPr lang="en-US" sz="1500"/>
              <a:t>The aim of this project is to find an optimal truss design through finding the optimal set of nodal coordinates and cross-sectional properties and solution methods which allow for the most informative and fastest convergence method.</a:t>
            </a:r>
            <a:endParaRPr lang="en-GB"/>
          </a:p>
          <a:p>
            <a:pPr marL="0" indent="0">
              <a:buFontTx/>
              <a:buNone/>
            </a:pPr>
            <a:endParaRPr lang="en-GB"/>
          </a:p>
        </p:txBody>
      </p:sp>
      <p:pic>
        <p:nvPicPr>
          <p:cNvPr id="5" name="Immagine 4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807775F5-BAD4-A0FE-50F1-5E89585E2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0"/>
          <a:stretch/>
        </p:blipFill>
        <p:spPr>
          <a:xfrm>
            <a:off x="5686425" y="0"/>
            <a:ext cx="6505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23B01149-8B3E-4B59-9CBE-D4867179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47" y="741499"/>
            <a:ext cx="6322009" cy="812134"/>
          </a:xfrm>
        </p:spPr>
        <p:txBody>
          <a:bodyPr>
            <a:normAutofit fontScale="90000"/>
          </a:bodyPr>
          <a:lstStyle/>
          <a:p>
            <a:r>
              <a:rPr lang="it-IT" dirty="0"/>
              <a:t>Problem </a:t>
            </a:r>
            <a:br>
              <a:rPr lang="it-IT" dirty="0"/>
            </a:br>
            <a:r>
              <a:rPr lang="it-IT" dirty="0"/>
              <a:t>formulation</a:t>
            </a:r>
            <a:endParaRPr lang="en-GB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91CAA4-6CAE-4E48-25A0-70240E7F1CDE}"/>
              </a:ext>
            </a:extLst>
          </p:cNvPr>
          <p:cNvGrpSpPr/>
          <p:nvPr/>
        </p:nvGrpSpPr>
        <p:grpSpPr>
          <a:xfrm>
            <a:off x="5738190" y="2391412"/>
            <a:ext cx="5806110" cy="2075175"/>
            <a:chOff x="526110" y="1986711"/>
            <a:chExt cx="5806110" cy="2075175"/>
          </a:xfrm>
        </p:grpSpPr>
        <p:pic>
          <p:nvPicPr>
            <p:cNvPr id="5" name="Afbeelding 3" descr="Afbeelding met lijn, diagram&#10;&#10;Automatisch gegenereerde beschrijving">
              <a:extLst>
                <a:ext uri="{FF2B5EF4-FFF2-40B4-BE49-F238E27FC236}">
                  <a16:creationId xmlns:a16="http://schemas.microsoft.com/office/drawing/2014/main" id="{FE433353-1DD1-F2AB-3B85-0D2C13EBA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440" r="47880"/>
            <a:stretch/>
          </p:blipFill>
          <p:spPr>
            <a:xfrm>
              <a:off x="526110" y="2442885"/>
              <a:ext cx="5806110" cy="1619001"/>
            </a:xfrm>
            <a:prstGeom prst="rect">
              <a:avLst/>
            </a:prstGeom>
          </p:spPr>
        </p:pic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CEE7615F-A036-434A-F889-C33E03FD8283}"/>
                </a:ext>
              </a:extLst>
            </p:cNvPr>
            <p:cNvSpPr/>
            <p:nvPr/>
          </p:nvSpPr>
          <p:spPr>
            <a:xfrm rot="8100000" flipV="1">
              <a:off x="662898" y="2911685"/>
              <a:ext cx="1538992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2" name="Rectangle 10">
              <a:extLst>
                <a:ext uri="{FF2B5EF4-FFF2-40B4-BE49-F238E27FC236}">
                  <a16:creationId xmlns:a16="http://schemas.microsoft.com/office/drawing/2014/main" id="{4AE8F153-4D46-0314-9D41-E0EEF5386D14}"/>
                </a:ext>
              </a:extLst>
            </p:cNvPr>
            <p:cNvSpPr/>
            <p:nvPr/>
          </p:nvSpPr>
          <p:spPr>
            <a:xfrm rot="10800000" flipV="1">
              <a:off x="1919983" y="2392573"/>
              <a:ext cx="4176016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B4A150F5-080D-151A-67CC-4A3F0A5721C6}"/>
                </a:ext>
              </a:extLst>
            </p:cNvPr>
            <p:cNvSpPr/>
            <p:nvPr/>
          </p:nvSpPr>
          <p:spPr>
            <a:xfrm rot="5400000" flipV="1">
              <a:off x="1370772" y="2894473"/>
              <a:ext cx="1144744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A5166570-D411-5171-2C05-060EC38A6A0D}"/>
                </a:ext>
              </a:extLst>
            </p:cNvPr>
            <p:cNvSpPr/>
            <p:nvPr/>
          </p:nvSpPr>
          <p:spPr>
            <a:xfrm rot="5400000" flipV="1">
              <a:off x="2417207" y="2894474"/>
              <a:ext cx="1144746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3B119EF5-DCA8-4496-2E9D-94FBB43A842C}"/>
                </a:ext>
              </a:extLst>
            </p:cNvPr>
            <p:cNvSpPr/>
            <p:nvPr/>
          </p:nvSpPr>
          <p:spPr>
            <a:xfrm rot="5400000" flipV="1">
              <a:off x="3456181" y="2894474"/>
              <a:ext cx="1144746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A6A4B9ED-767B-F613-AB20-21FA81191852}"/>
                </a:ext>
              </a:extLst>
            </p:cNvPr>
            <p:cNvSpPr/>
            <p:nvPr/>
          </p:nvSpPr>
          <p:spPr>
            <a:xfrm rot="5400000" flipV="1">
              <a:off x="4494214" y="2894474"/>
              <a:ext cx="1144747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015A0B36-0773-0855-CCA7-4D93CBA4DE20}"/>
                </a:ext>
              </a:extLst>
            </p:cNvPr>
            <p:cNvSpPr/>
            <p:nvPr/>
          </p:nvSpPr>
          <p:spPr>
            <a:xfrm rot="5400000" flipV="1">
              <a:off x="5529975" y="2894474"/>
              <a:ext cx="1144747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699F38-4919-FAA8-0E81-541C6A3C2D92}"/>
                    </a:ext>
                  </a:extLst>
                </p:cNvPr>
                <p:cNvSpPr txBox="1"/>
                <p:nvPr/>
              </p:nvSpPr>
              <p:spPr>
                <a:xfrm>
                  <a:off x="1819351" y="2001023"/>
                  <a:ext cx="299184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699F38-4919-FAA8-0E81-541C6A3C2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351" y="2001023"/>
                  <a:ext cx="299184" cy="328295"/>
                </a:xfrm>
                <a:prstGeom prst="rect">
                  <a:avLst/>
                </a:prstGeom>
                <a:blipFill>
                  <a:blip r:embed="rId4"/>
                  <a:stretch>
                    <a:fillRect l="-10000" r="-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00206FC-345E-B04F-B5A2-AD7B5E580CF0}"/>
                    </a:ext>
                  </a:extLst>
                </p:cNvPr>
                <p:cNvSpPr txBox="1"/>
                <p:nvPr/>
              </p:nvSpPr>
              <p:spPr>
                <a:xfrm>
                  <a:off x="2839988" y="2001022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00206FC-345E-B04F-B5A2-AD7B5E580C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988" y="2001022"/>
                  <a:ext cx="304506" cy="328295"/>
                </a:xfrm>
                <a:prstGeom prst="rect">
                  <a:avLst/>
                </a:prstGeom>
                <a:blipFill>
                  <a:blip r:embed="rId5"/>
                  <a:stretch>
                    <a:fillRect l="-10000" r="-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F34878-E31B-DDC5-566C-3ACDE0268EE6}"/>
                    </a:ext>
                  </a:extLst>
                </p:cNvPr>
                <p:cNvSpPr txBox="1"/>
                <p:nvPr/>
              </p:nvSpPr>
              <p:spPr>
                <a:xfrm>
                  <a:off x="3878962" y="1986711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F34878-E31B-DDC5-566C-3ACDE0268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962" y="1986711"/>
                  <a:ext cx="304506" cy="328295"/>
                </a:xfrm>
                <a:prstGeom prst="rect">
                  <a:avLst/>
                </a:prstGeom>
                <a:blipFill>
                  <a:blip r:embed="rId6"/>
                  <a:stretch>
                    <a:fillRect l="-10000" r="-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80DC7E-E59C-8C0A-C233-77327050985D}"/>
                    </a:ext>
                  </a:extLst>
                </p:cNvPr>
                <p:cNvSpPr txBox="1"/>
                <p:nvPr/>
              </p:nvSpPr>
              <p:spPr>
                <a:xfrm>
                  <a:off x="4899545" y="2001021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80DC7E-E59C-8C0A-C233-773270509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545" y="2001021"/>
                  <a:ext cx="304506" cy="328295"/>
                </a:xfrm>
                <a:prstGeom prst="rect">
                  <a:avLst/>
                </a:prstGeom>
                <a:blipFill>
                  <a:blip r:embed="rId7"/>
                  <a:stretch>
                    <a:fillRect l="-10000" r="-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8AE715-9565-2121-E61C-8FE3439E8289}"/>
                    </a:ext>
                  </a:extLst>
                </p:cNvPr>
                <p:cNvSpPr txBox="1"/>
                <p:nvPr/>
              </p:nvSpPr>
              <p:spPr>
                <a:xfrm>
                  <a:off x="5917529" y="1999229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8AE715-9565-2121-E61C-8FE3439E8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529" y="1999229"/>
                  <a:ext cx="304506" cy="328295"/>
                </a:xfrm>
                <a:prstGeom prst="rect">
                  <a:avLst/>
                </a:prstGeom>
                <a:blipFill>
                  <a:blip r:embed="rId8"/>
                  <a:stretch>
                    <a:fillRect l="-10000" r="-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C0759563-3409-8D8C-5066-8D85865258A6}"/>
                </a:ext>
              </a:extLst>
            </p:cNvPr>
            <p:cNvSpPr/>
            <p:nvPr/>
          </p:nvSpPr>
          <p:spPr>
            <a:xfrm rot="2715992" flipV="1">
              <a:off x="1799335" y="2931150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21AF182C-E8BF-E899-97C9-2EA57D905A3A}"/>
                </a:ext>
              </a:extLst>
            </p:cNvPr>
            <p:cNvSpPr/>
            <p:nvPr/>
          </p:nvSpPr>
          <p:spPr>
            <a:xfrm rot="2715992" flipV="1">
              <a:off x="2836324" y="2931150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CBFE474D-E031-308A-CAB9-399CEABD7128}"/>
                </a:ext>
              </a:extLst>
            </p:cNvPr>
            <p:cNvSpPr/>
            <p:nvPr/>
          </p:nvSpPr>
          <p:spPr>
            <a:xfrm rot="2715992" flipV="1">
              <a:off x="3877564" y="2928269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1350D0FF-2B99-ACED-3576-48531EE66F3E}"/>
                </a:ext>
              </a:extLst>
            </p:cNvPr>
            <p:cNvSpPr/>
            <p:nvPr/>
          </p:nvSpPr>
          <p:spPr>
            <a:xfrm rot="2715992" flipV="1">
              <a:off x="4906254" y="2922861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EAFCA7-02FA-0235-05AE-FBDB872E9173}"/>
                    </a:ext>
                  </a:extLst>
                </p:cNvPr>
                <p:cNvSpPr txBox="1"/>
                <p:nvPr/>
              </p:nvSpPr>
              <p:spPr>
                <a:xfrm>
                  <a:off x="1163336" y="2654698"/>
                  <a:ext cx="352083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EAFCA7-02FA-0235-05AE-FBDB872E9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336" y="2654698"/>
                  <a:ext cx="352083" cy="328295"/>
                </a:xfrm>
                <a:prstGeom prst="rect">
                  <a:avLst/>
                </a:prstGeom>
                <a:blipFill>
                  <a:blip r:embed="rId9"/>
                  <a:stretch>
                    <a:fillRect l="-15517" r="-344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809D46C-4EE4-128A-B083-636E74DDDDC1}"/>
                    </a:ext>
                  </a:extLst>
                </p:cNvPr>
                <p:cNvSpPr txBox="1"/>
                <p:nvPr/>
              </p:nvSpPr>
              <p:spPr>
                <a:xfrm>
                  <a:off x="1747263" y="2982993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809D46C-4EE4-128A-B083-636E74DDD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263" y="2982993"/>
                  <a:ext cx="357406" cy="328295"/>
                </a:xfrm>
                <a:prstGeom prst="rect">
                  <a:avLst/>
                </a:prstGeom>
                <a:blipFill>
                  <a:blip r:embed="rId10"/>
                  <a:stretch>
                    <a:fillRect l="-15517" r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EBDD2D4-29F9-FD5D-8F87-EA92EFD427FA}"/>
                    </a:ext>
                  </a:extLst>
                </p:cNvPr>
                <p:cNvSpPr txBox="1"/>
                <p:nvPr/>
              </p:nvSpPr>
              <p:spPr>
                <a:xfrm>
                  <a:off x="2300532" y="2277212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EBDD2D4-29F9-FD5D-8F87-EA92EFD42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0532" y="2277212"/>
                  <a:ext cx="357406" cy="328295"/>
                </a:xfrm>
                <a:prstGeom prst="rect">
                  <a:avLst/>
                </a:prstGeom>
                <a:blipFill>
                  <a:blip r:embed="rId11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813BC4-D96E-A3B0-CD48-44751F4618D4}"/>
                    </a:ext>
                  </a:extLst>
                </p:cNvPr>
                <p:cNvSpPr txBox="1"/>
                <p:nvPr/>
              </p:nvSpPr>
              <p:spPr>
                <a:xfrm>
                  <a:off x="2306171" y="2840284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813BC4-D96E-A3B0-CD48-44751F461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71" y="2840284"/>
                  <a:ext cx="357406" cy="328295"/>
                </a:xfrm>
                <a:prstGeom prst="rect">
                  <a:avLst/>
                </a:prstGeom>
                <a:blipFill>
                  <a:blip r:embed="rId12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B247E79-0EBA-2234-5329-D58C007F6341}"/>
                    </a:ext>
                  </a:extLst>
                </p:cNvPr>
                <p:cNvSpPr txBox="1"/>
                <p:nvPr/>
              </p:nvSpPr>
              <p:spPr>
                <a:xfrm>
                  <a:off x="2808812" y="2944233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B247E79-0EBA-2234-5329-D58C007F6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812" y="2944233"/>
                  <a:ext cx="357406" cy="328295"/>
                </a:xfrm>
                <a:prstGeom prst="rect">
                  <a:avLst/>
                </a:prstGeom>
                <a:blipFill>
                  <a:blip r:embed="rId13"/>
                  <a:stretch>
                    <a:fillRect l="-15517" r="-689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B6D6F3D-2811-B0A6-C630-887E01F411D1}"/>
                    </a:ext>
                  </a:extLst>
                </p:cNvPr>
                <p:cNvSpPr txBox="1"/>
                <p:nvPr/>
              </p:nvSpPr>
              <p:spPr>
                <a:xfrm>
                  <a:off x="3362081" y="2238452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B6D6F3D-2811-B0A6-C630-887E01F41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081" y="2238452"/>
                  <a:ext cx="357406" cy="328295"/>
                </a:xfrm>
                <a:prstGeom prst="rect">
                  <a:avLst/>
                </a:prstGeom>
                <a:blipFill>
                  <a:blip r:embed="rId14"/>
                  <a:stretch>
                    <a:fillRect l="-15517" r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E77A93-5111-CB8B-987C-0057EE4D96DA}"/>
                    </a:ext>
                  </a:extLst>
                </p:cNvPr>
                <p:cNvSpPr txBox="1"/>
                <p:nvPr/>
              </p:nvSpPr>
              <p:spPr>
                <a:xfrm>
                  <a:off x="3367720" y="2801524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E77A93-5111-CB8B-987C-0057EE4D9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720" y="2801524"/>
                  <a:ext cx="357406" cy="328295"/>
                </a:xfrm>
                <a:prstGeom prst="rect">
                  <a:avLst/>
                </a:prstGeom>
                <a:blipFill>
                  <a:blip r:embed="rId15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E160664-8632-F7F0-9C02-D636523A882F}"/>
                    </a:ext>
                  </a:extLst>
                </p:cNvPr>
                <p:cNvSpPr txBox="1"/>
                <p:nvPr/>
              </p:nvSpPr>
              <p:spPr>
                <a:xfrm>
                  <a:off x="3878983" y="2999200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E160664-8632-F7F0-9C02-D636523A8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983" y="2999200"/>
                  <a:ext cx="357406" cy="328295"/>
                </a:xfrm>
                <a:prstGeom prst="rect">
                  <a:avLst/>
                </a:prstGeom>
                <a:blipFill>
                  <a:blip r:embed="rId16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3AC7E8-F4B4-2C87-FA87-688FFC9DCD24}"/>
                    </a:ext>
                  </a:extLst>
                </p:cNvPr>
                <p:cNvSpPr txBox="1"/>
                <p:nvPr/>
              </p:nvSpPr>
              <p:spPr>
                <a:xfrm>
                  <a:off x="4432252" y="2293419"/>
                  <a:ext cx="35259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3AC7E8-F4B4-2C87-FA87-688FFC9DC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252" y="2293419"/>
                  <a:ext cx="352596" cy="328295"/>
                </a:xfrm>
                <a:prstGeom prst="rect">
                  <a:avLst/>
                </a:prstGeom>
                <a:blipFill>
                  <a:blip r:embed="rId17"/>
                  <a:stretch>
                    <a:fillRect l="-15517" r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C632E3-BD61-1F96-C42A-60FDD01D09DC}"/>
                    </a:ext>
                  </a:extLst>
                </p:cNvPr>
                <p:cNvSpPr txBox="1"/>
                <p:nvPr/>
              </p:nvSpPr>
              <p:spPr>
                <a:xfrm>
                  <a:off x="4437891" y="2856491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C632E3-BD61-1F96-C42A-60FDD01D0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7891" y="2856491"/>
                  <a:ext cx="449867" cy="328295"/>
                </a:xfrm>
                <a:prstGeom prst="rect">
                  <a:avLst/>
                </a:prstGeom>
                <a:blipFill>
                  <a:blip r:embed="rId18"/>
                  <a:stretch>
                    <a:fillRect l="-10811" r="-405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91AF3B7-22C4-C0F1-386D-4C68D1657638}"/>
                    </a:ext>
                  </a:extLst>
                </p:cNvPr>
                <p:cNvSpPr txBox="1"/>
                <p:nvPr/>
              </p:nvSpPr>
              <p:spPr>
                <a:xfrm>
                  <a:off x="4897483" y="2993790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91AF3B7-22C4-C0F1-386D-4C68D1657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483" y="2993790"/>
                  <a:ext cx="449867" cy="328295"/>
                </a:xfrm>
                <a:prstGeom prst="rect">
                  <a:avLst/>
                </a:prstGeom>
                <a:blipFill>
                  <a:blip r:embed="rId19"/>
                  <a:stretch>
                    <a:fillRect l="-10811" r="-54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6796F08-DA2D-18A7-7BE1-8BA2E77056AC}"/>
                    </a:ext>
                  </a:extLst>
                </p:cNvPr>
                <p:cNvSpPr txBox="1"/>
                <p:nvPr/>
              </p:nvSpPr>
              <p:spPr>
                <a:xfrm>
                  <a:off x="5450752" y="2288009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6796F08-DA2D-18A7-7BE1-8BA2E770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752" y="2288009"/>
                  <a:ext cx="449867" cy="328295"/>
                </a:xfrm>
                <a:prstGeom prst="rect">
                  <a:avLst/>
                </a:prstGeom>
                <a:blipFill>
                  <a:blip r:embed="rId20"/>
                  <a:stretch>
                    <a:fillRect l="-10811" r="-54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00B60F4-2118-BC93-6B73-4FC482B288D8}"/>
                    </a:ext>
                  </a:extLst>
                </p:cNvPr>
                <p:cNvSpPr txBox="1"/>
                <p:nvPr/>
              </p:nvSpPr>
              <p:spPr>
                <a:xfrm>
                  <a:off x="5456391" y="2851081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00B60F4-2118-BC93-6B73-4FC482B28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391" y="2851081"/>
                  <a:ext cx="449867" cy="328295"/>
                </a:xfrm>
                <a:prstGeom prst="rect">
                  <a:avLst/>
                </a:prstGeom>
                <a:blipFill>
                  <a:blip r:embed="rId21"/>
                  <a:stretch>
                    <a:fillRect l="-10811" r="-54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B95B38-7588-3F4D-74A3-1643B7D013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8" y="2431421"/>
            <a:ext cx="4297244" cy="636980"/>
          </a:xfrm>
          <a:prstGeom prst="rect">
            <a:avLst/>
          </a:prstGeom>
        </p:spPr>
      </p:pic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1FF83ACB-D492-D447-EC34-CF1AFBF7EC00}"/>
              </a:ext>
            </a:extLst>
          </p:cNvPr>
          <p:cNvSpPr txBox="1">
            <a:spLocks/>
          </p:cNvSpPr>
          <p:nvPr/>
        </p:nvSpPr>
        <p:spPr>
          <a:xfrm>
            <a:off x="705145" y="1866900"/>
            <a:ext cx="4527255" cy="454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Objective Function:</a:t>
            </a: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r>
              <a:rPr lang="es-ES" b="1" dirty="0">
                <a:solidFill>
                  <a:srgbClr val="1D1E1F"/>
                </a:solidFill>
                <a:latin typeface="Calibri"/>
              </a:rPr>
              <a:t>Solution space:</a:t>
            </a: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r>
              <a:rPr lang="es-ES" sz="16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Problem constraints:</a:t>
            </a:r>
            <a:endParaRPr lang="en-GB" dirty="0">
              <a:solidFill>
                <a:srgbClr val="1D1E1F"/>
              </a:solidFill>
              <a:latin typeface="Calibri"/>
              <a:ea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s-ES" sz="1200" b="1" dirty="0"/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D4A16E19-F09C-6534-A294-B420533AD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760123"/>
              </p:ext>
            </p:extLst>
          </p:nvPr>
        </p:nvGraphicFramePr>
        <p:xfrm>
          <a:off x="7947660" y="4207327"/>
          <a:ext cx="3833237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23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</a:rPr>
                        <a:t>Pratt TRUSS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We start with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an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initial truss in Pratt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arrangement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27 </a:t>
                      </a:r>
                      <a:r>
                        <a:rPr lang="es-ES" sz="1000" b="1" dirty="0" err="1">
                          <a:solidFill>
                            <a:schemeClr val="bg1"/>
                          </a:solidFill>
                        </a:rPr>
                        <a:t>cross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 sections 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and 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37 </a:t>
                      </a:r>
                      <a:r>
                        <a:rPr lang="es-ES" sz="1000" b="1" dirty="0" err="1">
                          <a:solidFill>
                            <a:schemeClr val="bg1"/>
                          </a:solidFill>
                        </a:rPr>
                        <a:t>elements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Through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engineering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judgement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in structural mechanics we can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employ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symmetry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forego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lower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cord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to reduce this problem </a:t>
                      </a:r>
                      <a:r>
                        <a:rPr lang="es-ES" sz="1000" b="1" dirty="0" err="1">
                          <a:solidFill>
                            <a:schemeClr val="bg1"/>
                          </a:solidFill>
                        </a:rPr>
                        <a:t>from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 64 dimensions to 19 dimensions </a:t>
                      </a:r>
                      <a:r>
                        <a:rPr lang="es-ES" sz="1000" b="0" dirty="0">
                          <a:solidFill>
                            <a:schemeClr val="bg1"/>
                          </a:solidFill>
                        </a:rPr>
                        <a:t>and therefore solve the curse </a:t>
                      </a:r>
                      <a:r>
                        <a:rPr lang="es-ES" sz="1000" b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es-ES" sz="1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b="0" dirty="0" err="1">
                          <a:solidFill>
                            <a:schemeClr val="bg1"/>
                          </a:solidFill>
                        </a:rPr>
                        <a:t>dimensionality</a:t>
                      </a:r>
                      <a:r>
                        <a:rPr lang="es-ES" sz="10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BD40AE-D5EE-9D92-BBF6-A27CE5D76AA6}"/>
                  </a:ext>
                </a:extLst>
              </p:cNvPr>
              <p:cNvSpPr txBox="1"/>
              <p:nvPr/>
            </p:nvSpPr>
            <p:spPr>
              <a:xfrm>
                <a:off x="11122948" y="3068401"/>
                <a:ext cx="449867" cy="328295"/>
              </a:xfrm>
              <a:prstGeom prst="rect">
                <a:avLst/>
              </a:prstGeom>
              <a:solidFill>
                <a:srgbClr val="00A6D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s-E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𝑒𝑙</m:t>
                          </m:r>
                        </m:e>
                        <m:sub>
                          <m:r>
                            <a:rPr kumimoji="0" lang="es-E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BD40AE-D5EE-9D92-BBF6-A27CE5D7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948" y="3068401"/>
                <a:ext cx="449867" cy="328295"/>
              </a:xfrm>
              <a:prstGeom prst="rect">
                <a:avLst/>
              </a:prstGeom>
              <a:blipFill>
                <a:blip r:embed="rId23"/>
                <a:stretch>
                  <a:fillRect l="-10959" r="-54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BEE42B7-5186-FED4-A2D9-8AA64561C8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6" y="3583720"/>
            <a:ext cx="4294643" cy="11406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188548-9B03-CAB4-BC14-DA8B09CF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68" y="5200878"/>
            <a:ext cx="3309211" cy="12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0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3070C-8928-764A-7677-DB91ACBF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423F1-23E7-0C49-DE76-DC3B76F07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8498" y="2287741"/>
            <a:ext cx="3210114" cy="2925403"/>
          </a:xfrm>
        </p:spPr>
        <p:txBody>
          <a:bodyPr/>
          <a:lstStyle/>
          <a:p>
            <a:r>
              <a:rPr lang="es-ES"/>
              <a:t>Our solution approach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3F865-7EA4-E707-0C57-1BB575119A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sp>
        <p:nvSpPr>
          <p:cNvPr id="2" name="Ondertitel 23">
            <a:extLst>
              <a:ext uri="{FF2B5EF4-FFF2-40B4-BE49-F238E27FC236}">
                <a16:creationId xmlns:a16="http://schemas.microsoft.com/office/drawing/2014/main" id="{F2154E78-2A22-79BC-A44E-F786D91C4B4B}"/>
              </a:ext>
            </a:extLst>
          </p:cNvPr>
          <p:cNvSpPr txBox="1">
            <a:spLocks/>
          </p:cNvSpPr>
          <p:nvPr/>
        </p:nvSpPr>
        <p:spPr>
          <a:xfrm>
            <a:off x="698498" y="3794109"/>
            <a:ext cx="3086101" cy="34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/>
              <a:t>CEGM2003 DSAI: TRUSS 1</a:t>
            </a:r>
            <a:endParaRPr lang="nl-NL" sz="1200"/>
          </a:p>
        </p:txBody>
      </p:sp>
      <p:pic>
        <p:nvPicPr>
          <p:cNvPr id="10" name="Immagine 9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C8EEB651-C934-E5E6-DEC9-8B6159B0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4852465" y="0"/>
            <a:ext cx="733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0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98970221-1E2E-2353-2426-3FA0B9ADC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2" b="44737"/>
          <a:stretch/>
        </p:blipFill>
        <p:spPr>
          <a:xfrm>
            <a:off x="5976374" y="5486009"/>
            <a:ext cx="7464958" cy="24006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F638059-26D9-3FB1-A9F7-AFD7027F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12"/>
          <a:stretch/>
        </p:blipFill>
        <p:spPr>
          <a:xfrm>
            <a:off x="6660853" y="300329"/>
            <a:ext cx="4826000" cy="459988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67A540-BF3C-F15C-A0D6-A9089D812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733"/>
          <a:stretch/>
        </p:blipFill>
        <p:spPr>
          <a:xfrm>
            <a:off x="5778624" y="1553633"/>
            <a:ext cx="2903360" cy="25879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85668-E072-DDDC-6C4F-1E2C9985CF4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51000"/>
            <a:ext cx="4527255" cy="47607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We begin initiating two classes one for the bridge object and another for the optimiser these will handle the methods specific to their processes.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This involves setting up all paths and files for reading and writing whilst also initiating the different class attributes necessary for the different objective function calculations</a:t>
            </a:r>
          </a:p>
          <a:p>
            <a:r>
              <a:rPr lang="en-GB" sz="1800" dirty="0">
                <a:solidFill>
                  <a:srgbClr val="1D1E1F"/>
                </a:solidFill>
                <a:latin typeface="Calibri"/>
              </a:rPr>
              <a:t>We randomly initiate and evaluate our 19 solution space for a given number of times and forward.</a:t>
            </a:r>
          </a:p>
          <a:p>
            <a:r>
              <a:rPr lang="en-GB" sz="1800" dirty="0">
                <a:solidFill>
                  <a:srgbClr val="1D1E1F"/>
                </a:solidFill>
                <a:latin typeface="Calibri"/>
              </a:rPr>
              <a:t>At this time we also initially or not, define many of our hyperparameters especially for the gaussian process such as its kernel exploration exploitation </a:t>
            </a:r>
            <a:r>
              <a:rPr lang="en-GB" sz="1800" dirty="0" err="1">
                <a:solidFill>
                  <a:srgbClr val="1D1E1F"/>
                </a:solidFill>
                <a:latin typeface="Calibri"/>
              </a:rPr>
              <a:t>tradeoff</a:t>
            </a:r>
            <a:r>
              <a:rPr lang="en-GB" sz="1800" dirty="0">
                <a:solidFill>
                  <a:srgbClr val="1D1E1F"/>
                </a:solidFill>
                <a:latin typeface="Calibri"/>
              </a:rPr>
              <a:t> etc..</a:t>
            </a:r>
            <a:endParaRPr lang="es-ES" dirty="0">
              <a:solidFill>
                <a:srgbClr val="1D1E1F"/>
              </a:solidFill>
              <a:latin typeface="Calibri"/>
            </a:endParaRPr>
          </a:p>
          <a:p>
            <a:pPr marL="0" indent="0">
              <a:buNone/>
            </a:pPr>
            <a:endParaRPr lang="en-GB" dirty="0">
              <a:solidFill>
                <a:srgbClr val="1D1E1F"/>
              </a:solidFill>
              <a:latin typeface="Calibri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s-ES" sz="12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4A5CB0-7B1D-8984-7558-9A029BEBB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924660"/>
              </p:ext>
            </p:extLst>
          </p:nvPr>
        </p:nvGraphicFramePr>
        <p:xfrm>
          <a:off x="9238080" y="2020387"/>
          <a:ext cx="2519957" cy="1394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</a:rPr>
                        <a:t>Class 1: TRUSS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A class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whose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objective was to store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atributes and methods neccessary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processing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data with pro,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geom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files and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update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and store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throghout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training the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progression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itself</a:t>
                      </a:r>
                      <a:endParaRPr 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3C834F-EF5E-8C75-6490-929F400E30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01544"/>
              </p:ext>
            </p:extLst>
          </p:nvPr>
        </p:nvGraphicFramePr>
        <p:xfrm>
          <a:off x="9238080" y="5172232"/>
          <a:ext cx="2519957" cy="124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Class 2 : BOPT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 class solely built to optimise the solution space. It does so through the </a:t>
                      </a:r>
                      <a:r>
                        <a:rPr lang="en-GB" sz="1000" b="0" i="0" u="none" strike="noStrike" cap="none" spc="0" baseline="0" err="1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expl,expl</a:t>
                      </a:r>
                      <a:r>
                        <a:rPr lang="en-GB" sz="1000" b="0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function which includes the acquisition function and random searching.</a:t>
                      </a:r>
                      <a:endParaRPr lang="es-ES" sz="1000" b="0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sp>
        <p:nvSpPr>
          <p:cNvPr id="14" name="Title 3">
            <a:extLst>
              <a:ext uri="{FF2B5EF4-FFF2-40B4-BE49-F238E27FC236}">
                <a16:creationId xmlns:a16="http://schemas.microsoft.com/office/drawing/2014/main" id="{84E7F888-8D5B-551C-EE95-8D71C6D6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47" y="573248"/>
            <a:ext cx="6322009" cy="1043885"/>
          </a:xfrm>
        </p:spPr>
        <p:txBody>
          <a:bodyPr>
            <a:normAutofit/>
          </a:bodyPr>
          <a:lstStyle/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Architecture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4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85668-E072-DDDC-6C4F-1E2C9985CF4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r>
              <a:rPr lang="es-ES" sz="1500"/>
              <a:t>The objective </a:t>
            </a:r>
            <a:r>
              <a:rPr lang="es-ES" sz="1500" err="1"/>
              <a:t>function</a:t>
            </a:r>
            <a:r>
              <a:rPr lang="es-ES" sz="1500"/>
              <a:t> </a:t>
            </a:r>
            <a:r>
              <a:rPr lang="es-ES" sz="1500" err="1"/>
              <a:t>is</a:t>
            </a:r>
            <a:r>
              <a:rPr lang="es-ES" sz="1500"/>
              <a:t> </a:t>
            </a:r>
            <a:r>
              <a:rPr lang="es-ES" sz="1500" err="1"/>
              <a:t>composed</a:t>
            </a:r>
            <a:r>
              <a:rPr lang="es-ES" sz="1500"/>
              <a:t> </a:t>
            </a:r>
            <a:r>
              <a:rPr lang="es-ES" sz="1500" err="1"/>
              <a:t>of</a:t>
            </a:r>
            <a:r>
              <a:rPr lang="es-ES" sz="1500"/>
              <a:t> </a:t>
            </a:r>
            <a:r>
              <a:rPr lang="es-ES" sz="1500" err="1"/>
              <a:t>two</a:t>
            </a:r>
            <a:r>
              <a:rPr lang="es-ES" sz="1500"/>
              <a:t> </a:t>
            </a:r>
            <a:r>
              <a:rPr lang="es-ES" sz="1500" err="1"/>
              <a:t>main</a:t>
            </a:r>
            <a:r>
              <a:rPr lang="es-ES" sz="1500"/>
              <a:t> </a:t>
            </a:r>
            <a:r>
              <a:rPr lang="es-ES" sz="1500" err="1"/>
              <a:t>parts</a:t>
            </a:r>
            <a:r>
              <a:rPr lang="es-ES" sz="1500"/>
              <a:t>. </a:t>
            </a:r>
            <a:r>
              <a:rPr lang="es-ES" sz="1500" err="1"/>
              <a:t>Firstly</a:t>
            </a:r>
            <a:r>
              <a:rPr lang="es-ES" sz="1500"/>
              <a:t> </a:t>
            </a:r>
            <a:r>
              <a:rPr lang="es-ES" sz="1500" err="1"/>
              <a:t>it</a:t>
            </a:r>
            <a:r>
              <a:rPr lang="es-ES" sz="1500"/>
              <a:t> </a:t>
            </a:r>
            <a:r>
              <a:rPr lang="es-ES" sz="1500" err="1"/>
              <a:t>splits</a:t>
            </a:r>
            <a:r>
              <a:rPr lang="es-ES" sz="1500"/>
              <a:t> </a:t>
            </a:r>
            <a:r>
              <a:rPr lang="es-ES" sz="1500" err="1"/>
              <a:t>the</a:t>
            </a:r>
            <a:r>
              <a:rPr lang="es-ES" sz="1500"/>
              <a:t> input </a:t>
            </a:r>
            <a:r>
              <a:rPr lang="es-ES" sz="1500" err="1"/>
              <a:t>vectos</a:t>
            </a:r>
            <a:r>
              <a:rPr lang="es-ES" sz="1500"/>
              <a:t> and </a:t>
            </a:r>
            <a:r>
              <a:rPr lang="es-ES" sz="1500" err="1"/>
              <a:t>updates</a:t>
            </a:r>
            <a:r>
              <a:rPr lang="es-ES" sz="1500"/>
              <a:t> </a:t>
            </a:r>
            <a:r>
              <a:rPr lang="es-ES" sz="1500" err="1"/>
              <a:t>the</a:t>
            </a:r>
            <a:r>
              <a:rPr lang="es-ES" sz="1500"/>
              <a:t> </a:t>
            </a:r>
            <a:r>
              <a:rPr lang="es-ES" sz="1500" err="1"/>
              <a:t>class</a:t>
            </a:r>
            <a:r>
              <a:rPr lang="es-ES" sz="1500"/>
              <a:t> </a:t>
            </a:r>
            <a:r>
              <a:rPr lang="es-ES" sz="1500" err="1"/>
              <a:t>attributes</a:t>
            </a:r>
            <a:r>
              <a:rPr lang="es-ES" sz="1500"/>
              <a:t>: </a:t>
            </a:r>
            <a:r>
              <a:rPr lang="es-ES" sz="1500" err="1"/>
              <a:t>cross</a:t>
            </a:r>
            <a:r>
              <a:rPr lang="es-ES" sz="1500"/>
              <a:t> </a:t>
            </a:r>
            <a:r>
              <a:rPr lang="es-ES" sz="1500" err="1"/>
              <a:t>sections</a:t>
            </a:r>
            <a:r>
              <a:rPr lang="es-ES" sz="1500"/>
              <a:t> and y </a:t>
            </a:r>
            <a:r>
              <a:rPr lang="es-ES" sz="1500" err="1"/>
              <a:t>coordinates</a:t>
            </a:r>
            <a:r>
              <a:rPr lang="es-ES" sz="1500"/>
              <a:t>. </a:t>
            </a:r>
            <a:r>
              <a:rPr lang="es-ES" sz="1500" err="1"/>
              <a:t>It</a:t>
            </a:r>
            <a:r>
              <a:rPr lang="es-ES" sz="1500"/>
              <a:t> </a:t>
            </a:r>
            <a:r>
              <a:rPr lang="es-ES" sz="1500" err="1"/>
              <a:t>later</a:t>
            </a:r>
            <a:r>
              <a:rPr lang="es-ES" sz="1500"/>
              <a:t> </a:t>
            </a:r>
            <a:r>
              <a:rPr lang="es-ES" sz="1500" err="1"/>
              <a:t>then</a:t>
            </a:r>
            <a:r>
              <a:rPr lang="es-ES" sz="1500"/>
              <a:t> computes the mass and eigenfrequencies corresponding to the new solution location.</a:t>
            </a:r>
          </a:p>
          <a:p>
            <a:pPr marL="0" indent="0">
              <a:buNone/>
            </a:pPr>
            <a:r>
              <a:rPr lang="es-ES" sz="1500"/>
              <a:t>With this we compute the </a:t>
            </a:r>
            <a:r>
              <a:rPr lang="es-ES" sz="1500" b="1"/>
              <a:t>Loss Function</a:t>
            </a:r>
            <a:r>
              <a:rPr lang="es-ES" sz="150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Frequency loss </a:t>
            </a:r>
            <a:r>
              <a:rPr lang="es-ES" sz="1500"/>
              <a:t>– Mean absolute difference times a penalty factor. A soft loss penalisation term when frequency constraints are not 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Mass Loss </a:t>
            </a:r>
            <a:r>
              <a:rPr lang="es-ES" sz="1500"/>
              <a:t>– A somewhat dynamic constrain. Evaluates mass difference against:</a:t>
            </a:r>
            <a:r>
              <a:rPr lang="es-ES" sz="1500">
                <a:solidFill>
                  <a:schemeClr val="tx1"/>
                </a:solidFill>
              </a:rPr>
              <a:t> from </a:t>
            </a:r>
            <a:r>
              <a:rPr lang="es-ES" sz="1500">
                <a:solidFill>
                  <a:srgbClr val="EE6841"/>
                </a:solidFill>
              </a:rPr>
              <a:t>T=0  mass against Karnachos </a:t>
            </a:r>
            <a:r>
              <a:rPr lang="es-ES" sz="1500">
                <a:solidFill>
                  <a:schemeClr val="tx1"/>
                </a:solidFill>
              </a:rPr>
              <a:t>onwards,</a:t>
            </a:r>
            <a:r>
              <a:rPr lang="es-ES" sz="1500">
                <a:solidFill>
                  <a:srgbClr val="EE6841"/>
                </a:solidFill>
              </a:rPr>
              <a:t> T=min minimum mass lower than Karnachos that meets the frequency constraints. </a:t>
            </a:r>
            <a:r>
              <a:rPr lang="es-ES" sz="1500">
                <a:solidFill>
                  <a:schemeClr val="tx1"/>
                </a:solidFill>
              </a:rPr>
              <a:t>Through this way we dont discourage the algorithm from keep searching for better methods although.</a:t>
            </a:r>
            <a:r>
              <a:rPr lang="es-ES" sz="1500">
                <a:solidFill>
                  <a:srgbClr val="EE684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Weights &amp; Averages 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2A588B-58A7-4CAC-F9C1-36160FB369E9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Neccessary details 1</a:t>
            </a:r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6FB23A-03CB-4197-F3B1-99732181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22"/>
          <a:stretch/>
        </p:blipFill>
        <p:spPr>
          <a:xfrm>
            <a:off x="5670079" y="239079"/>
            <a:ext cx="6001221" cy="4582164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205F2FA-EBF9-1B66-6A2F-AABA0AB02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76373"/>
              </p:ext>
            </p:extLst>
          </p:nvPr>
        </p:nvGraphicFramePr>
        <p:xfrm>
          <a:off x="5318789" y="193454"/>
          <a:ext cx="637512" cy="667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>
                          <a:solidFill>
                            <a:schemeClr val="bg1"/>
                          </a:solidFill>
                        </a:rPr>
                        <a:t>1: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1785A90E-349D-7B6C-558C-2D30D35B8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43970"/>
              </p:ext>
            </p:extLst>
          </p:nvPr>
        </p:nvGraphicFramePr>
        <p:xfrm>
          <a:off x="5458488" y="1286672"/>
          <a:ext cx="637512" cy="556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2.1: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C97ABBE9-A2D9-3FDA-9E92-E43B57618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253422"/>
              </p:ext>
            </p:extLst>
          </p:nvPr>
        </p:nvGraphicFramePr>
        <p:xfrm>
          <a:off x="5458488" y="3263665"/>
          <a:ext cx="637512" cy="556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2.2: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1A4D748-1777-BB81-3F63-26A896CAB4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116012"/>
              </p:ext>
            </p:extLst>
          </p:nvPr>
        </p:nvGraphicFramePr>
        <p:xfrm>
          <a:off x="9483583" y="555489"/>
          <a:ext cx="251995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Class TRUSS: Objective Function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The main components of the objf are,</a:t>
                      </a:r>
                      <a:br>
                        <a:rPr lang="es-ES" sz="1000">
                          <a:solidFill>
                            <a:schemeClr val="bg1"/>
                          </a:solidFill>
                        </a:rPr>
                      </a:br>
                      <a:endParaRPr lang="es-ES" sz="1000">
                        <a:solidFill>
                          <a:schemeClr val="bg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Next solution computations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OBJ Function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Frequency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Mass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Normalisation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Weighting</a:t>
                      </a:r>
                    </a:p>
                    <a:p>
                      <a:pPr marL="1800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Monitoring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FB054858-52DD-1C3A-8A4D-DA6521790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33"/>
          <a:stretch/>
        </p:blipFill>
        <p:spPr>
          <a:xfrm>
            <a:off x="5670079" y="5226576"/>
            <a:ext cx="9542317" cy="1239551"/>
          </a:xfrm>
          <a:prstGeom prst="rect">
            <a:avLst/>
          </a:prstGeom>
        </p:spPr>
      </p:pic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09756F8C-B63E-2DAB-99B8-7E3165D048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550400"/>
              </p:ext>
            </p:extLst>
          </p:nvPr>
        </p:nvGraphicFramePr>
        <p:xfrm>
          <a:off x="5458488" y="4906902"/>
          <a:ext cx="637512" cy="667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>
                          <a:solidFill>
                            <a:schemeClr val="bg1"/>
                          </a:solidFill>
                        </a:rPr>
                        <a:t>3: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3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00348D-09B1-C6BD-FA1B-B5096FC1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F1D07-4A14-2119-99CC-1263BA5FFA09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r>
              <a:rPr lang="es-ES" sz="1500"/>
              <a:t>The bayesian optimisation function, or at least in part. Through this function we can actively learn through: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Gaussian Process </a:t>
            </a:r>
            <a:r>
              <a:rPr lang="es-ES" sz="1500"/>
              <a:t>– As already described we fit and sample the GP not only as a surrogate but also as a way of understanding uncertainty in our exploration.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Kernel </a:t>
            </a:r>
            <a:r>
              <a:rPr lang="es-ES" sz="1500"/>
              <a:t>-</a:t>
            </a:r>
            <a:r>
              <a:rPr lang="es-ES" sz="1500" b="1"/>
              <a:t> </a:t>
            </a:r>
            <a:r>
              <a:rPr lang="es-ES" sz="1500"/>
              <a:t>arguably the most crucial hyperparameter/s since without it and specially with an EI acq function learning is close to impossible..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Minimiser </a:t>
            </a:r>
            <a:r>
              <a:rPr lang="es-ES" sz="1500"/>
              <a:t>– GP’s are good but a </a:t>
            </a:r>
            <a:r>
              <a:rPr lang="es-ES" sz="1500" err="1"/>
              <a:t>gradient</a:t>
            </a:r>
            <a:r>
              <a:rPr lang="es-ES" sz="1500"/>
              <a:t> </a:t>
            </a:r>
            <a:r>
              <a:rPr lang="es-ES" sz="1500" err="1"/>
              <a:t>descent</a:t>
            </a:r>
            <a:r>
              <a:rPr lang="es-ES" sz="1500"/>
              <a:t> </a:t>
            </a:r>
            <a:r>
              <a:rPr lang="es-ES" sz="1500" err="1"/>
              <a:t>method</a:t>
            </a:r>
            <a:r>
              <a:rPr lang="es-ES" sz="1500"/>
              <a:t> </a:t>
            </a:r>
            <a:r>
              <a:rPr lang="es-ES" sz="1500" err="1"/>
              <a:t>allows</a:t>
            </a:r>
            <a:r>
              <a:rPr lang="es-ES" sz="1500"/>
              <a:t> </a:t>
            </a:r>
            <a:r>
              <a:rPr lang="es-ES" sz="1500" err="1"/>
              <a:t>us</a:t>
            </a:r>
            <a:r>
              <a:rPr lang="es-ES" sz="1500"/>
              <a:t> </a:t>
            </a:r>
            <a:r>
              <a:rPr lang="es-ES" sz="1500" err="1"/>
              <a:t>to</a:t>
            </a:r>
            <a:r>
              <a:rPr lang="es-ES" sz="1500"/>
              <a:t> </a:t>
            </a:r>
            <a:r>
              <a:rPr lang="es-ES" sz="1500" err="1"/>
              <a:t>validate</a:t>
            </a:r>
            <a:r>
              <a:rPr lang="es-ES" sz="1500"/>
              <a:t> </a:t>
            </a:r>
            <a:r>
              <a:rPr lang="es-ES" sz="1500" err="1"/>
              <a:t>regions</a:t>
            </a:r>
            <a:r>
              <a:rPr lang="es-ES" sz="1500"/>
              <a:t> </a:t>
            </a:r>
            <a:r>
              <a:rPr lang="es-ES" sz="1500" err="1"/>
              <a:t>we</a:t>
            </a:r>
            <a:r>
              <a:rPr lang="es-ES" sz="1500"/>
              <a:t> </a:t>
            </a:r>
            <a:r>
              <a:rPr lang="es-ES" sz="1500" err="1"/>
              <a:t>have</a:t>
            </a:r>
            <a:r>
              <a:rPr lang="es-ES" sz="1500"/>
              <a:t> been thrown into in our bayesian optimiser solution space.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Much more: </a:t>
            </a:r>
            <a:r>
              <a:rPr lang="es-ES" sz="1500"/>
              <a:t>There are many choices in the optimiser architecture type of GP &amp; its likelihood, acq function accumulation fitting strategies and more..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98072-8EF2-8B17-F8DC-DF49D03832C9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Neccessary details 2</a:t>
            </a:r>
            <a:endParaRPr lang="en-GB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2C43ED6-B9D9-C898-9BCF-3F4595532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417628"/>
              </p:ext>
            </p:extLst>
          </p:nvPr>
        </p:nvGraphicFramePr>
        <p:xfrm>
          <a:off x="9283558" y="504613"/>
          <a:ext cx="2519957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Class bopt: Optimise Function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A breakdwon of the function,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Next solution computations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OBJ Function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Frequency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Mass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Normalisation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Weighting</a:t>
                      </a:r>
                    </a:p>
                    <a:p>
                      <a:pPr marL="1800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Monitoring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5BC6FFF3-DD8A-0AF8-5951-E8ECD168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60" y="652242"/>
            <a:ext cx="7259063" cy="31532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885376-E00A-3803-0A61-0EAB7F06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75" y="332932"/>
            <a:ext cx="9418224" cy="61921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91FA31-A6B4-74BF-9D27-68B3649C2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19" y="5753642"/>
            <a:ext cx="975496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3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77EAE9C-6901-F69A-C218-A84FAB11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1BD78-AFE3-6324-FDB6-666EA20C97E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/>
              <a:t>Unfortunately due to different reasons we cannot provide further details on the behaviour of out algorithm but we </a:t>
            </a:r>
            <a:r>
              <a:rPr lang="es-ES" sz="1500" b="1"/>
              <a:t>faced many challenges when writing our own algorithm</a:t>
            </a:r>
            <a:r>
              <a:rPr lang="es-ES" sz="150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Kernel length scale bounds – </a:t>
            </a:r>
            <a:r>
              <a:rPr lang="es-ES" sz="1500"/>
              <a:t>Reaching length scale limits and not capturing the covariance sufficiently.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Guassian Process </a:t>
            </a:r>
            <a:r>
              <a:rPr lang="es-ES" sz="1500"/>
              <a:t>–</a:t>
            </a:r>
            <a:r>
              <a:rPr lang="es-ES" sz="1500" b="1"/>
              <a:t> </a:t>
            </a:r>
            <a:r>
              <a:rPr lang="es-ES" sz="1500"/>
              <a:t>Fixed covariance and of much greater magnitude than target.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Implementation of uncertainty based search method </a:t>
            </a:r>
            <a:r>
              <a:rPr lang="es-ES" sz="1500"/>
              <a:t>– Increased our reliance on the GP’s ability to understand the data.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/>
              <a:t>Nevertheless, we went for another solution  with the BoTorch module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26D1E1-9018-AA49-ED91-AFE8217CF512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END</a:t>
            </a:r>
            <a:endParaRPr lang="en-GB"/>
          </a:p>
        </p:txBody>
      </p:sp>
      <p:pic>
        <p:nvPicPr>
          <p:cNvPr id="3" name="Immagin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5D0099-0193-9481-46BD-7BFD3268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332932"/>
            <a:ext cx="9418224" cy="6192136"/>
          </a:xfrm>
          <a:prstGeom prst="rect">
            <a:avLst/>
          </a:prstGeom>
        </p:spPr>
      </p:pic>
      <p:pic>
        <p:nvPicPr>
          <p:cNvPr id="8" name="Immagin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0DE8F9-C3BE-5EE4-0B0F-F13F5B261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19" y="5753642"/>
            <a:ext cx="975496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241A09-85A4-B874-CA52-764E6E70A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0B50FC-06AA-730A-1079-87F8E9BE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09" y="290275"/>
            <a:ext cx="7697274" cy="64016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F6A86-39BA-BBD4-8547-49168BC1689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 lIns="0" tIns="0" rIns="0" bIns="0" anchor="t">
            <a:normAutofit/>
          </a:bodyPr>
          <a:lstStyle/>
          <a:p>
            <a:r>
              <a:rPr lang="es-ES" sz="1800"/>
              <a:t>Easy to implement</a:t>
            </a:r>
            <a:r>
              <a:rPr lang="en-GB" sz="1800"/>
              <a:t> </a:t>
            </a:r>
          </a:p>
          <a:p>
            <a:r>
              <a:rPr lang="en-GB" sz="1800"/>
              <a:t>Same architecture and components</a:t>
            </a:r>
          </a:p>
          <a:p>
            <a:r>
              <a:rPr lang="en-GB" sz="1800"/>
              <a:t>Less issues and less flexibility. Many </a:t>
            </a:r>
            <a:r>
              <a:rPr lang="en-GB" sz="1800" err="1"/>
              <a:t>BoTorch</a:t>
            </a:r>
            <a:r>
              <a:rPr lang="en-GB" sz="1800"/>
              <a:t> features will soon be deprecated.</a:t>
            </a:r>
          </a:p>
          <a:p>
            <a:r>
              <a:rPr lang="en-GB" sz="1800"/>
              <a:t>Efficient if well implemented and works with, with more flexible multitask GP’s. This would allow the separation of the loss function into a constraint function and loss function.</a:t>
            </a:r>
          </a:p>
          <a:p>
            <a:r>
              <a:rPr lang="en-GB" sz="1800"/>
              <a:t>Torch implementation allows for </a:t>
            </a:r>
          </a:p>
          <a:p>
            <a:r>
              <a:rPr lang="en-GB" sz="1800"/>
              <a:t>Monte Carlo acquisition can be </a:t>
            </a:r>
            <a:r>
              <a:rPr lang="en-GB" sz="1800" err="1"/>
              <a:t>particulatly</a:t>
            </a:r>
            <a:r>
              <a:rPr lang="en-GB" sz="1800"/>
              <a:t> useful with loss functions such as in this project.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BE07D4-AE52-95FB-EF39-DCBB2745FB88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BoTorch</a:t>
            </a:r>
            <a:endParaRPr lang="en-GB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36D8ECDC-8AFF-F7E4-131C-599FD76682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394547"/>
              </p:ext>
            </p:extLst>
          </p:nvPr>
        </p:nvGraphicFramePr>
        <p:xfrm>
          <a:off x="7353158" y="3817416"/>
          <a:ext cx="3648671" cy="1358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8671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1358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>
                          <a:solidFill>
                            <a:schemeClr val="bg1"/>
                          </a:solidFill>
                        </a:rPr>
                        <a:t>BoTorch: Bayesian optimiser</a:t>
                      </a:r>
                      <a:endParaRPr lang="es-ES" sz="1100" b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A breakdwon of the function,</a:t>
                      </a:r>
                    </a:p>
                    <a:p>
                      <a:pPr marL="228600" marR="0" lvl="0" indent="-228600" algn="l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Flexible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GP's</a:t>
                      </a:r>
                    </a:p>
                    <a:p>
                      <a:pPr marL="228600" marR="0" lvl="0" indent="-22860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AutoNum type="arabicPeriod"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In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built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optimisation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search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sampling</a:t>
                      </a:r>
                    </a:p>
                    <a:p>
                      <a:pPr marL="179705" marR="0" lvl="0" indent="-228600" algn="l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lang="es-ES" sz="1100" b="1" i="0" u="none" strike="noStrike" cap="none" spc="0" baseline="0" err="1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Acquisition</a:t>
                      </a: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b="1" i="0" u="none" strike="noStrike" cap="none" spc="0" baseline="0" err="1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alternatives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41811"/>
      </p:ext>
    </p:extLst>
  </p:cSld>
  <p:clrMapOvr>
    <a:masterClrMapping/>
  </p:clrMapOvr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f1c727-172a-4632-a18d-11ebcd055dd0" xsi:nil="true"/>
    <lcf76f155ced4ddcb4097134ff3c332f xmlns="8c01f9f7-b937-47a7-b5f3-33b7d4f942b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4F2188099DCA43BD33BE003EEC8E86" ma:contentTypeVersion="10" ma:contentTypeDescription="Een nieuw document maken." ma:contentTypeScope="" ma:versionID="b8ba73e865e34142db80a6c9e4c760f8">
  <xsd:schema xmlns:xsd="http://www.w3.org/2001/XMLSchema" xmlns:xs="http://www.w3.org/2001/XMLSchema" xmlns:p="http://schemas.microsoft.com/office/2006/metadata/properties" xmlns:ns2="8c01f9f7-b937-47a7-b5f3-33b7d4f942b9" xmlns:ns3="a6f1c727-172a-4632-a18d-11ebcd055dd0" targetNamespace="http://schemas.microsoft.com/office/2006/metadata/properties" ma:root="true" ma:fieldsID="a06b0ae83b1374ffbea8ee00feb19f16" ns2:_="" ns3:_="">
    <xsd:import namespace="8c01f9f7-b937-47a7-b5f3-33b7d4f942b9"/>
    <xsd:import namespace="a6f1c727-172a-4632-a18d-11ebcd055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1f9f7-b937-47a7-b5f3-33b7d4f942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0d2f2e1c-c095-4710-afda-8e7acdb033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f1c727-172a-4632-a18d-11ebcd055d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e717bef-2d42-4a00-add9-28934f08251a}" ma:internalName="TaxCatchAll" ma:showField="CatchAllData" ma:web="a6f1c727-172a-4632-a18d-11ebcd055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907AC6-0320-4B90-94BB-78233CD636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67568-1C19-45B7-9A10-46A54BABB3BA}">
  <ds:schemaRefs>
    <ds:schemaRef ds:uri="8c01f9f7-b937-47a7-b5f3-33b7d4f942b9"/>
    <ds:schemaRef ds:uri="a6f1c727-172a-4632-a18d-11ebcd055d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F1E42F-609C-45FC-A9A5-956BA56666D4}">
  <ds:schemaRefs>
    <ds:schemaRef ds:uri="8c01f9f7-b937-47a7-b5f3-33b7d4f942b9"/>
    <ds:schemaRef ds:uri="a6f1c727-172a-4632-a18d-11ebcd055d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46</TotalTime>
  <Words>1053</Words>
  <Application>Microsoft Office PowerPoint</Application>
  <PresentationFormat>Widescreen</PresentationFormat>
  <Paragraphs>124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Helvetica</vt:lpstr>
      <vt:lpstr>Roboto Slab Medium</vt:lpstr>
      <vt:lpstr>Roboto Slab Regular Regular</vt:lpstr>
      <vt:lpstr>Wingdings</vt:lpstr>
      <vt:lpstr>TU Delft</vt:lpstr>
      <vt:lpstr>PowerPoint Presentation</vt:lpstr>
      <vt:lpstr>PowerPoint Presentation</vt:lpstr>
      <vt:lpstr>Problem  formulation</vt:lpstr>
      <vt:lpstr>PowerPoint Presentation</vt:lpstr>
      <vt:lpstr>Solution Method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Javier Fuertes Guadarrama</cp:lastModifiedBy>
  <cp:revision>1</cp:revision>
  <dcterms:created xsi:type="dcterms:W3CDTF">2022-12-05T11:14:18Z</dcterms:created>
  <dcterms:modified xsi:type="dcterms:W3CDTF">2024-09-16T20:55:20Z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0x010100F24F2188099DCA43BD33BE003EEC8E86</vt:lpwstr>
  </property>
  <property fmtid="{D5CDD505-2E9C-101B-9397-08002B2CF9AE}" pid="3" name="MediaServiceImageTags">
    <vt:lpwstr/>
  </property>
</Properties>
</file>